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5" r:id="rId23"/>
    <p:sldId id="276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rive.google.com/open?id=0B7hpTAuCfb_AQWp2SUZLN1BxbDQ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AED Project Fall 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Cancer </a:t>
            </a:r>
            <a:r>
              <a:rPr lang="en-US" smtClean="0"/>
              <a:t>Treatment  Assistance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0" y="6103975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By Saurabh Choudhary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02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786988"/>
            <a:ext cx="10233800" cy="4351338"/>
          </a:xfrm>
        </p:spPr>
        <p:txBody>
          <a:bodyPr/>
          <a:lstStyle/>
          <a:p>
            <a:r>
              <a:rPr lang="en-US" dirty="0" smtClean="0"/>
              <a:t>Patient Login screen looks like this with 4 basic buttons: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305250"/>
            <a:ext cx="76200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6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Dashboard helps keep track of treatment by giving details of:</a:t>
            </a:r>
          </a:p>
          <a:p>
            <a:pPr marL="0" indent="0">
              <a:buNone/>
            </a:pPr>
            <a:r>
              <a:rPr lang="en-US" dirty="0" smtClean="0"/>
              <a:t>Upcoming Appointments, Visits , Vitals and Lab tests.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073400"/>
            <a:ext cx="56483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Appointment </a:t>
            </a:r>
            <a:r>
              <a:rPr lang="en-US" dirty="0" smtClean="0"/>
              <a:t>page helps </a:t>
            </a:r>
            <a:r>
              <a:rPr lang="en-US" dirty="0" smtClean="0"/>
              <a:t>make appointment request which the receptionist can confirm: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646877"/>
            <a:ext cx="4765645" cy="40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Informative Content offers a place where user can get genuine and reliable information about cancer . Here user can go through videos and internet pages to educate oneself more about the disease.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74424"/>
            <a:ext cx="4848225" cy="328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2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offers a place for connecting to fellow patients and learn from their experiences shared as story. This helps patient understand the prevalence of the disease and that no one </a:t>
            </a:r>
            <a:r>
              <a:rPr lang="en-US" dirty="0" smtClean="0"/>
              <a:t>was </a:t>
            </a:r>
            <a:r>
              <a:rPr lang="en-US" dirty="0" smtClean="0"/>
              <a:t>prepared for it. Which in turn gives moral strength to fight the disease.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99" y="3890090"/>
            <a:ext cx="3851245" cy="347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Doctor sees the appointment requests in the queue and can process it accordingly .</a:t>
            </a:r>
          </a:p>
          <a:p>
            <a:r>
              <a:rPr lang="en-US" dirty="0" smtClean="0"/>
              <a:t>Also doctor can see the list of his/her patients.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1" y="3119975"/>
            <a:ext cx="9208856" cy="374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4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06662"/>
            <a:ext cx="5634255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628562"/>
            <a:ext cx="110759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Doctor processing the visit and writing prescription as well. Here the Patient’s comment and Doctor’s feedback are </a:t>
            </a:r>
          </a:p>
          <a:p>
            <a:r>
              <a:rPr lang="en-US" dirty="0"/>
              <a:t>d</a:t>
            </a:r>
            <a:r>
              <a:rPr lang="en-US" dirty="0" smtClean="0"/>
              <a:t>ocumented which helps in tracking the treatment. Also in future, the entire case can be reviewed as Visit is</a:t>
            </a:r>
          </a:p>
          <a:p>
            <a:r>
              <a:rPr lang="en-US" dirty="0" smtClean="0"/>
              <a:t> recorded in visit history of patient profile.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2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Nurse gets the lab test requests from the doctor as the visit </a:t>
            </a:r>
            <a:r>
              <a:rPr lang="en-US" dirty="0" smtClean="0"/>
              <a:t>gets completed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Nurse processes the requests depending upon the type of the request.</a:t>
            </a:r>
          </a:p>
          <a:p>
            <a:r>
              <a:rPr lang="en-US" dirty="0" smtClean="0"/>
              <a:t>Processed requests are added to patient profile for his/her reference and future case reviews.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4377676"/>
            <a:ext cx="93726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5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Receptionist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Receptionist can Register Patient, Create Account for Patient, Remove Patient , Edit Patient Profile basic details and can Confirm Appointments: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1" y="3027072"/>
            <a:ext cx="5435346" cy="38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Receptionist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dirty="0"/>
              <a:t> </a:t>
            </a:r>
            <a:r>
              <a:rPr lang="en-US" dirty="0" smtClean="0"/>
              <a:t>to confirm appointments.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425924"/>
            <a:ext cx="5562600" cy="44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Cancer is a fatal disease for which no one if prepared to deal with before hand.</a:t>
            </a:r>
          </a:p>
          <a:p>
            <a:r>
              <a:rPr lang="en-US" dirty="0" smtClean="0"/>
              <a:t>The procedures, tests, precautions and information involved is too overwhelming. </a:t>
            </a:r>
          </a:p>
          <a:p>
            <a:r>
              <a:rPr lang="en-US" dirty="0" smtClean="0"/>
              <a:t>The treatment cures the disease but simultaneously damages the body by leaving the patient vulnerable and weak. In other words its treatment is like killing a poison with another poison.</a:t>
            </a:r>
          </a:p>
          <a:p>
            <a:r>
              <a:rPr lang="en-US" dirty="0" smtClean="0"/>
              <a:t>With so much to handle, main problem is for patient , doctor and associated people to manage and direct the treatment in right direction to improve effectiveness of treatment offered.</a:t>
            </a:r>
          </a:p>
        </p:txBody>
      </p:sp>
    </p:spTree>
    <p:extLst>
      <p:ext uri="{BB962C8B-B14F-4D97-AF65-F5344CB8AC3E}">
        <p14:creationId xmlns:p14="http://schemas.microsoft.com/office/powerpoint/2010/main" val="243563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generate textual and graphical reports: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408751"/>
            <a:ext cx="54197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2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Extra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Email</a:t>
            </a:r>
          </a:p>
          <a:p>
            <a:r>
              <a:rPr lang="en-US" dirty="0" smtClean="0"/>
              <a:t>SMS Triggering</a:t>
            </a:r>
          </a:p>
          <a:p>
            <a:r>
              <a:rPr lang="en-US" dirty="0" smtClean="0"/>
              <a:t>Google Map </a:t>
            </a:r>
            <a:r>
              <a:rPr lang="en-US" dirty="0" smtClean="0"/>
              <a:t>Access</a:t>
            </a:r>
          </a:p>
          <a:p>
            <a:r>
              <a:rPr lang="en-US" dirty="0" smtClean="0"/>
              <a:t>Community Photo upload</a:t>
            </a:r>
          </a:p>
          <a:p>
            <a:r>
              <a:rPr lang="en-US" dirty="0" smtClean="0"/>
              <a:t>Online Video Tutorials</a:t>
            </a:r>
          </a:p>
          <a:p>
            <a:r>
              <a:rPr lang="en-US" dirty="0" smtClean="0"/>
              <a:t>QR Code generation for user to capture appointment details in cell phone.</a:t>
            </a:r>
          </a:p>
          <a:p>
            <a:r>
              <a:rPr lang="en-US" dirty="0" smtClean="0"/>
              <a:t>Real time data collection of vitals.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5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Extra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patient user account  is generated in the system by the receptionist, an email alert is triggered to patient at his/her email address with the login details: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79" y="3119371"/>
            <a:ext cx="6191250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073" y="3119371"/>
            <a:ext cx="201769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1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Extra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confirming an appointment for a patient, the SMS is triggered automatically from the receptionists id giving the details of appointment to the patient.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18" y="3441342"/>
            <a:ext cx="312420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771" y="3052292"/>
            <a:ext cx="2144060" cy="380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7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Extra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235200"/>
            <a:ext cx="106203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Extra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QR Code: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404190"/>
            <a:ext cx="5495925" cy="2152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925" y="2404190"/>
            <a:ext cx="2514600" cy="1990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976" y="4757738"/>
            <a:ext cx="25015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7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Extra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Map Access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250498"/>
            <a:ext cx="8619745" cy="462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1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055" y="2742165"/>
            <a:ext cx="2823693" cy="1325563"/>
          </a:xfrm>
        </p:spPr>
        <p:txBody>
          <a:bodyPr/>
          <a:lstStyle/>
          <a:p>
            <a:r>
              <a:rPr lang="en-US" dirty="0" smtClean="0"/>
              <a:t>The End!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Few steps towards solving the problem with an IOT approach.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Integrate several associated environments at one place.</a:t>
            </a:r>
          </a:p>
          <a:p>
            <a:r>
              <a:rPr lang="en-US" dirty="0" smtClean="0"/>
              <a:t>Offer reliable and genuine information at one place.</a:t>
            </a:r>
          </a:p>
          <a:p>
            <a:r>
              <a:rPr lang="en-US" dirty="0" smtClean="0"/>
              <a:t>Offer documentation to keep a proper track of treatment.</a:t>
            </a:r>
          </a:p>
          <a:p>
            <a:r>
              <a:rPr lang="en-US" dirty="0"/>
              <a:t>To help a patient understand and follow the treatment and keep tabs on everything, this application aims to integrate </a:t>
            </a:r>
            <a:r>
              <a:rPr lang="en-US" dirty="0" smtClean="0"/>
              <a:t>appointments, tests, medication and information at </a:t>
            </a:r>
            <a:r>
              <a:rPr lang="en-US" dirty="0"/>
              <a:t>one </a:t>
            </a:r>
            <a:r>
              <a:rPr lang="en-US" dirty="0" smtClean="0"/>
              <a:t>place.</a:t>
            </a:r>
          </a:p>
          <a:p>
            <a:r>
              <a:rPr lang="en-US" dirty="0" smtClean="0"/>
              <a:t>Also offers ability to connect with fellow patients for moral strength to deal with the disease in better and positive approach.</a:t>
            </a:r>
            <a:endParaRPr lang="en-US" dirty="0"/>
          </a:p>
          <a:p>
            <a:r>
              <a:rPr lang="en-US" dirty="0" smtClean="0"/>
              <a:t>This creates a network that could be called as Internet of things(IOT) where one thing connects to another to simplify the problem and tackle it easily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3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 of the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5070720"/>
          </a:xfrm>
        </p:spPr>
        <p:txBody>
          <a:bodyPr/>
          <a:lstStyle/>
          <a:p>
            <a:r>
              <a:rPr lang="en-US" sz="1600" dirty="0" smtClean="0">
                <a:hlinkClick r:id="rId2"/>
              </a:rPr>
              <a:t>https://drive.google.com/open?id=0B7hpTAuCfb_AQWp2SUZLN1BxbDQ</a:t>
            </a:r>
            <a:endParaRPr lang="en-US" sz="1600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3341" y="2281134"/>
            <a:ext cx="14143658" cy="679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8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been built around the Ecosystem model where </a:t>
            </a:r>
            <a:r>
              <a:rPr lang="en-US" dirty="0" smtClean="0"/>
              <a:t> </a:t>
            </a:r>
            <a:r>
              <a:rPr lang="en-US" dirty="0" smtClean="0"/>
              <a:t>all the enterprises are in a network of an ecosystem.</a:t>
            </a:r>
          </a:p>
          <a:p>
            <a:r>
              <a:rPr lang="en-US" dirty="0" smtClean="0"/>
              <a:t>The object model makes use of Singleton pattern in the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7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Included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Admin</a:t>
            </a:r>
          </a:p>
          <a:p>
            <a:pPr marL="0" indent="0">
              <a:buNone/>
            </a:pPr>
            <a:r>
              <a:rPr lang="en-US" dirty="0" smtClean="0"/>
              <a:t>Sets up the entire system at the first login . </a:t>
            </a:r>
            <a:r>
              <a:rPr lang="en-US" dirty="0" smtClean="0"/>
              <a:t>Creates  </a:t>
            </a:r>
            <a:r>
              <a:rPr lang="en-US" dirty="0" smtClean="0"/>
              <a:t>Network, Enterprises, Enterprise Admins.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Enterprise Admin</a:t>
            </a:r>
          </a:p>
          <a:p>
            <a:pPr marL="0" indent="0">
              <a:buNone/>
            </a:pPr>
            <a:r>
              <a:rPr lang="en-US" dirty="0" smtClean="0"/>
              <a:t>Manages the enterprise and associated organizations.</a:t>
            </a:r>
          </a:p>
          <a:p>
            <a:pPr marL="0" indent="0">
              <a:buNone/>
            </a:pPr>
            <a:r>
              <a:rPr lang="en-US" dirty="0" smtClean="0"/>
              <a:t>Create employees ,their user accounts.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8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Admins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b="1" dirty="0" smtClean="0"/>
              <a:t>Hospital Enterprise Admin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Sets up Doctor , Nurse , Patient and Receptionist Organizations.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Creates employees and associated user accounts for Doctor , Receptionist and Nurse organizations.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Manages the access requests from Analytics Enterprises.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sz="3000" b="1" dirty="0" smtClean="0"/>
              <a:t>Pharmacy Enterprise Admin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Manages the pharmacy store employees and associated user accounts.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Manages setting up of pharmacy stores.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1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Admins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Analytics Enterprise Admin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Manages setting up of Analytics staff organization.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Manages the employee and associated user accounts for analytics staff organization.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Manages the data  access requests which are sent to Hospital Enterprise Admins. This data is useful for analyst staff.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8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users/roles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</a:t>
            </a:r>
          </a:p>
          <a:p>
            <a:r>
              <a:rPr lang="en-US" dirty="0" smtClean="0"/>
              <a:t>Doctor</a:t>
            </a:r>
          </a:p>
          <a:p>
            <a:r>
              <a:rPr lang="en-US" dirty="0" smtClean="0"/>
              <a:t>Receptionist</a:t>
            </a:r>
          </a:p>
          <a:p>
            <a:r>
              <a:rPr lang="en-US" dirty="0" smtClean="0"/>
              <a:t>Nurse</a:t>
            </a:r>
          </a:p>
          <a:p>
            <a:r>
              <a:rPr lang="en-US" dirty="0" smtClean="0"/>
              <a:t>Analyst Staff</a:t>
            </a:r>
          </a:p>
          <a:p>
            <a:r>
              <a:rPr lang="en-US" dirty="0" smtClean="0"/>
              <a:t>Pharmacy Store Admin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7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95</TotalTime>
  <Words>825</Words>
  <Application>Microsoft Office PowerPoint</Application>
  <PresentationFormat>Widescreen</PresentationFormat>
  <Paragraphs>95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Corbel</vt:lpstr>
      <vt:lpstr>Wingdings</vt:lpstr>
      <vt:lpstr>Depth</vt:lpstr>
      <vt:lpstr>AED Project Fall 15</vt:lpstr>
      <vt:lpstr>About the Problem</vt:lpstr>
      <vt:lpstr>Few steps towards solving the problem with an IOT approach.</vt:lpstr>
      <vt:lpstr>Object Model of the Application</vt:lpstr>
      <vt:lpstr>Object Model</vt:lpstr>
      <vt:lpstr>Roles Included</vt:lpstr>
      <vt:lpstr>Enterprise Admins</vt:lpstr>
      <vt:lpstr>Enterprise Admins</vt:lpstr>
      <vt:lpstr>Active users/roles</vt:lpstr>
      <vt:lpstr>Patient</vt:lpstr>
      <vt:lpstr>Patient</vt:lpstr>
      <vt:lpstr>Patient</vt:lpstr>
      <vt:lpstr>Patient</vt:lpstr>
      <vt:lpstr>Patient</vt:lpstr>
      <vt:lpstr>Doctor</vt:lpstr>
      <vt:lpstr>Doctor</vt:lpstr>
      <vt:lpstr>Nurse</vt:lpstr>
      <vt:lpstr>Receptionist</vt:lpstr>
      <vt:lpstr>Receptionist</vt:lpstr>
      <vt:lpstr>Analyst</vt:lpstr>
      <vt:lpstr>Some Extra Features</vt:lpstr>
      <vt:lpstr>Some Extra Features</vt:lpstr>
      <vt:lpstr>Some Extra Features</vt:lpstr>
      <vt:lpstr>Some Extra Features</vt:lpstr>
      <vt:lpstr>Some Extra Features</vt:lpstr>
      <vt:lpstr>Some Extra Features</vt:lpstr>
      <vt:lpstr>The End!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AED Project Fall 15</dc:title>
  <dc:creator>Saurabh Vijay Choudhary</dc:creator>
  <cp:lastModifiedBy>Saurabh Vijay Choudhary</cp:lastModifiedBy>
  <cp:revision>14</cp:revision>
  <dcterms:created xsi:type="dcterms:W3CDTF">2015-12-09T23:24:12Z</dcterms:created>
  <dcterms:modified xsi:type="dcterms:W3CDTF">2015-12-11T01:52:16Z</dcterms:modified>
</cp:coreProperties>
</file>