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handoutMasterIdLst>
    <p:handoutMasterId r:id="rId20"/>
  </p:handoutMasterIdLst>
  <p:sldIdLst>
    <p:sldId id="261" r:id="rId2"/>
    <p:sldId id="290" r:id="rId3"/>
    <p:sldId id="263" r:id="rId4"/>
    <p:sldId id="276" r:id="rId5"/>
    <p:sldId id="277" r:id="rId6"/>
    <p:sldId id="291" r:id="rId7"/>
    <p:sldId id="278" r:id="rId8"/>
    <p:sldId id="279" r:id="rId9"/>
    <p:sldId id="280" r:id="rId10"/>
    <p:sldId id="281" r:id="rId11"/>
    <p:sldId id="265" r:id="rId12"/>
    <p:sldId id="282" r:id="rId13"/>
    <p:sldId id="283" r:id="rId14"/>
    <p:sldId id="284" r:id="rId15"/>
    <p:sldId id="285" r:id="rId16"/>
    <p:sldId id="273" r:id="rId17"/>
    <p:sldId id="287" r:id="rId18"/>
    <p:sldId id="28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BD36FFE3-F5B2-449F-BBAE-C40394CC11D8}">
          <p14:sldIdLst/>
        </p14:section>
        <p14:section name="Untitled Section" id="{69F312A0-6F4F-4C80-85C7-39B79D33EBC3}">
          <p14:sldIdLst>
            <p14:sldId id="261"/>
            <p14:sldId id="290"/>
            <p14:sldId id="263"/>
          </p14:sldIdLst>
        </p14:section>
        <p14:section name="Untitled Section" id="{6E8EF20D-E1BE-482A-ACFD-7DF3873C4304}">
          <p14:sldIdLst>
            <p14:sldId id="276"/>
            <p14:sldId id="277"/>
            <p14:sldId id="291"/>
            <p14:sldId id="278"/>
            <p14:sldId id="279"/>
            <p14:sldId id="280"/>
            <p14:sldId id="281"/>
            <p14:sldId id="265"/>
            <p14:sldId id="282"/>
            <p14:sldId id="283"/>
            <p14:sldId id="284"/>
            <p14:sldId id="285"/>
            <p14:sldId id="273"/>
            <p14:sldId id="287"/>
            <p14:sldId id="288"/>
          </p14:sldIdLst>
        </p14:section>
      </p14:sectionLst>
    </p:ext>
    <p:ext uri="{EFAFB233-063F-42B5-8137-9DF3F51BA10A}">
      <p15:sldGuideLst xmlns:p15="http://schemas.microsoft.com/office/powerpoint/2012/main">
        <p15:guide id="1" orient="horz" pos="3748" userDrawn="1">
          <p15:clr>
            <a:srgbClr val="A4A3A4"/>
          </p15:clr>
        </p15:guide>
        <p15:guide id="2" pos="16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F200"/>
    <a:srgbClr val="63D69E"/>
    <a:srgbClr val="76BB48"/>
    <a:srgbClr val="58D59A"/>
    <a:srgbClr val="569FE1"/>
    <a:srgbClr val="559EE0"/>
    <a:srgbClr val="58A4E9"/>
    <a:srgbClr val="60D69D"/>
    <a:srgbClr val="65D69F"/>
    <a:srgbClr val="68D59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770"/>
    <p:restoredTop sz="96208"/>
  </p:normalViewPr>
  <p:slideViewPr>
    <p:cSldViewPr snapToGrid="0" snapToObjects="1" showGuides="1">
      <p:cViewPr varScale="1">
        <p:scale>
          <a:sx n="72" d="100"/>
          <a:sy n="72" d="100"/>
        </p:scale>
        <p:origin x="462" y="66"/>
      </p:cViewPr>
      <p:guideLst>
        <p:guide orient="horz" pos="3748"/>
        <p:guide pos="166"/>
      </p:guideLst>
    </p:cSldViewPr>
  </p:slideViewPr>
  <p:notesTextViewPr>
    <p:cViewPr>
      <p:scale>
        <a:sx n="1" d="1"/>
        <a:sy n="1" d="1"/>
      </p:scale>
      <p:origin x="0" y="0"/>
    </p:cViewPr>
  </p:notesTextViewPr>
  <p:notesViewPr>
    <p:cSldViewPr snapToGrid="0" snapToObjects="1">
      <p:cViewPr varScale="1">
        <p:scale>
          <a:sx n="55" d="100"/>
          <a:sy n="55" d="100"/>
        </p:scale>
        <p:origin x="2880"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78AEA87-CCDD-41F6-918E-121836CCF3D2}" type="doc">
      <dgm:prSet loTypeId="urn:microsoft.com/office/officeart/2005/8/layout/vList3" loCatId="list" qsTypeId="urn:microsoft.com/office/officeart/2005/8/quickstyle/simple1" qsCatId="simple" csTypeId="urn:microsoft.com/office/officeart/2005/8/colors/accent1_2" csCatId="accent1" phldr="1"/>
      <dgm:spPr/>
    </dgm:pt>
    <dgm:pt modelId="{73E76031-2C54-4154-965F-3C3253E20F75}" type="pres">
      <dgm:prSet presAssocID="{778AEA87-CCDD-41F6-918E-121836CCF3D2}" presName="linearFlow" presStyleCnt="0">
        <dgm:presLayoutVars>
          <dgm:dir/>
          <dgm:resizeHandles val="exact"/>
        </dgm:presLayoutVars>
      </dgm:prSet>
      <dgm:spPr/>
    </dgm:pt>
  </dgm:ptLst>
  <dgm:cxnLst>
    <dgm:cxn modelId="{A8E65BD8-7C26-4650-A83F-BD5AB4C76FAE}" type="presOf" srcId="{778AEA87-CCDD-41F6-918E-121836CCF3D2}" destId="{73E76031-2C54-4154-965F-3C3253E20F75}" srcOrd="0"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BF4E0E6-7A0A-4CFD-AD51-EFED67AF67AB}" type="doc">
      <dgm:prSet loTypeId="urn:microsoft.com/office/officeart/2005/8/layout/vList5" loCatId="list" qsTypeId="urn:microsoft.com/office/officeart/2005/8/quickstyle/3d2" qsCatId="3D" csTypeId="urn:microsoft.com/office/officeart/2005/8/colors/colorful5" csCatId="colorful" phldr="1"/>
      <dgm:spPr/>
      <dgm:t>
        <a:bodyPr/>
        <a:lstStyle/>
        <a:p>
          <a:endParaRPr lang="en-IN"/>
        </a:p>
      </dgm:t>
    </dgm:pt>
    <dgm:pt modelId="{D27B1481-CA99-47BA-B8F9-5D33AC42CA28}">
      <dgm:prSet phldrT="[Text]"/>
      <dgm:spPr/>
      <dgm:t>
        <a:bodyPr/>
        <a:lstStyle/>
        <a:p>
          <a:r>
            <a:rPr lang="en-US" dirty="0"/>
            <a:t>Shape</a:t>
          </a:r>
        </a:p>
        <a:p>
          <a:r>
            <a:rPr lang="en-US" dirty="0"/>
            <a:t>Datatypes</a:t>
          </a:r>
          <a:endParaRPr lang="en-IN" dirty="0"/>
        </a:p>
      </dgm:t>
    </dgm:pt>
    <dgm:pt modelId="{6B08F247-4CC3-42A1-99D3-7AAC6BF97D31}" type="parTrans" cxnId="{BE9A8FCD-543C-4ED7-962E-FB59F1D221CA}">
      <dgm:prSet/>
      <dgm:spPr/>
      <dgm:t>
        <a:bodyPr/>
        <a:lstStyle/>
        <a:p>
          <a:endParaRPr lang="en-IN"/>
        </a:p>
      </dgm:t>
    </dgm:pt>
    <dgm:pt modelId="{16329FAA-9EC2-4877-8083-CF44453789BA}" type="sibTrans" cxnId="{BE9A8FCD-543C-4ED7-962E-FB59F1D221CA}">
      <dgm:prSet/>
      <dgm:spPr/>
      <dgm:t>
        <a:bodyPr/>
        <a:lstStyle/>
        <a:p>
          <a:endParaRPr lang="en-IN"/>
        </a:p>
      </dgm:t>
    </dgm:pt>
    <dgm:pt modelId="{7B73DCA4-4838-497A-A79D-4737C0DCD491}">
      <dgm:prSet phldrT="[Text]" custT="1"/>
      <dgm:spPr/>
      <dgm:t>
        <a:bodyPr/>
        <a:lstStyle/>
        <a:p>
          <a:r>
            <a:rPr lang="en-US" sz="2000" b="1" dirty="0">
              <a:solidFill>
                <a:schemeClr val="accent6">
                  <a:lumMod val="75000"/>
                </a:schemeClr>
              </a:solidFill>
            </a:rPr>
            <a:t>Dataset contains 11260 Rows &amp; 19 Columns.</a:t>
          </a:r>
          <a:endParaRPr lang="en-IN" sz="2000" b="1" dirty="0">
            <a:solidFill>
              <a:schemeClr val="accent6">
                <a:lumMod val="75000"/>
              </a:schemeClr>
            </a:solidFill>
          </a:endParaRPr>
        </a:p>
      </dgm:t>
    </dgm:pt>
    <dgm:pt modelId="{44A11F08-4A6D-4A00-89B8-BE29EC3DF979}" type="parTrans" cxnId="{90D99F4A-3A8E-4D1A-AEA1-4C723799ADC8}">
      <dgm:prSet/>
      <dgm:spPr/>
      <dgm:t>
        <a:bodyPr/>
        <a:lstStyle/>
        <a:p>
          <a:endParaRPr lang="en-IN"/>
        </a:p>
      </dgm:t>
    </dgm:pt>
    <dgm:pt modelId="{7B158F24-AFE2-4980-8514-4011FF977669}" type="sibTrans" cxnId="{90D99F4A-3A8E-4D1A-AEA1-4C723799ADC8}">
      <dgm:prSet/>
      <dgm:spPr/>
      <dgm:t>
        <a:bodyPr/>
        <a:lstStyle/>
        <a:p>
          <a:endParaRPr lang="en-IN"/>
        </a:p>
      </dgm:t>
    </dgm:pt>
    <dgm:pt modelId="{9EA219A4-03A1-4E5A-ABE4-D61A4DC5B5C0}">
      <dgm:prSet phldrT="[Text]"/>
      <dgm:spPr/>
      <dgm:t>
        <a:bodyPr/>
        <a:lstStyle/>
        <a:p>
          <a:r>
            <a:rPr lang="en-US" dirty="0"/>
            <a:t>Duplicates</a:t>
          </a:r>
          <a:endParaRPr lang="en-IN" dirty="0"/>
        </a:p>
      </dgm:t>
    </dgm:pt>
    <dgm:pt modelId="{247E655B-20FE-486E-9EDF-FE07328BD3A2}" type="parTrans" cxnId="{03F15AEC-C489-4C9F-9647-456FED6C896A}">
      <dgm:prSet/>
      <dgm:spPr/>
      <dgm:t>
        <a:bodyPr/>
        <a:lstStyle/>
        <a:p>
          <a:endParaRPr lang="en-IN"/>
        </a:p>
      </dgm:t>
    </dgm:pt>
    <dgm:pt modelId="{C486A261-D37A-4AC4-B4CC-BE5CE5695E00}" type="sibTrans" cxnId="{03F15AEC-C489-4C9F-9647-456FED6C896A}">
      <dgm:prSet/>
      <dgm:spPr/>
      <dgm:t>
        <a:bodyPr/>
        <a:lstStyle/>
        <a:p>
          <a:endParaRPr lang="en-IN"/>
        </a:p>
      </dgm:t>
    </dgm:pt>
    <dgm:pt modelId="{2DD930F6-F5B9-490E-BACD-146627DA1B2A}">
      <dgm:prSet phldrT="[Text]" custT="1"/>
      <dgm:spPr/>
      <dgm:t>
        <a:bodyPr/>
        <a:lstStyle/>
        <a:p>
          <a:pPr marL="228600" lvl="1" indent="-228600" algn="l" defTabSz="889000">
            <a:lnSpc>
              <a:spcPct val="90000"/>
            </a:lnSpc>
            <a:spcBef>
              <a:spcPct val="0"/>
            </a:spcBef>
            <a:spcAft>
              <a:spcPct val="15000"/>
            </a:spcAft>
            <a:buChar char="•"/>
          </a:pPr>
          <a:r>
            <a:rPr lang="en-US" sz="2000" b="1" kern="1200" dirty="0">
              <a:solidFill>
                <a:srgbClr val="70AD47">
                  <a:lumMod val="75000"/>
                </a:srgbClr>
              </a:solidFill>
              <a:latin typeface="Calibri" panose="020F0502020204030204"/>
              <a:ea typeface="+mn-ea"/>
              <a:cs typeface="+mn-cs"/>
            </a:rPr>
            <a:t>No Duplicate Rows present in the Datasets.</a:t>
          </a:r>
          <a:endParaRPr lang="en-IN" sz="2000" b="1" kern="1200" dirty="0">
            <a:solidFill>
              <a:srgbClr val="70AD47">
                <a:lumMod val="75000"/>
              </a:srgbClr>
            </a:solidFill>
            <a:latin typeface="Calibri" panose="020F0502020204030204"/>
            <a:ea typeface="+mn-ea"/>
            <a:cs typeface="+mn-cs"/>
          </a:endParaRPr>
        </a:p>
      </dgm:t>
    </dgm:pt>
    <dgm:pt modelId="{D61D99F4-38F0-4A08-9870-959F26D81058}" type="parTrans" cxnId="{00FB8D9D-A1CA-44AB-811C-762AC07EA5CC}">
      <dgm:prSet/>
      <dgm:spPr/>
      <dgm:t>
        <a:bodyPr/>
        <a:lstStyle/>
        <a:p>
          <a:endParaRPr lang="en-IN"/>
        </a:p>
      </dgm:t>
    </dgm:pt>
    <dgm:pt modelId="{5B8D512A-D37C-404C-B201-BDECDBF55C3D}" type="sibTrans" cxnId="{00FB8D9D-A1CA-44AB-811C-762AC07EA5CC}">
      <dgm:prSet/>
      <dgm:spPr/>
      <dgm:t>
        <a:bodyPr/>
        <a:lstStyle/>
        <a:p>
          <a:endParaRPr lang="en-IN"/>
        </a:p>
      </dgm:t>
    </dgm:pt>
    <dgm:pt modelId="{3BA7B0AF-413A-4459-9A9C-7D49F2A9BD55}">
      <dgm:prSet phldrT="[Text]"/>
      <dgm:spPr/>
      <dgm:t>
        <a:bodyPr/>
        <a:lstStyle/>
        <a:p>
          <a:r>
            <a:rPr lang="en-US" dirty="0"/>
            <a:t>Anomalies Present</a:t>
          </a:r>
          <a:endParaRPr lang="en-IN" dirty="0"/>
        </a:p>
      </dgm:t>
    </dgm:pt>
    <dgm:pt modelId="{673D049A-FCE9-4C1C-A893-15DC425A198C}" type="parTrans" cxnId="{AC99475D-022C-4192-883E-D2F5F9D46567}">
      <dgm:prSet/>
      <dgm:spPr/>
      <dgm:t>
        <a:bodyPr/>
        <a:lstStyle/>
        <a:p>
          <a:endParaRPr lang="en-IN"/>
        </a:p>
      </dgm:t>
    </dgm:pt>
    <dgm:pt modelId="{DC6CDC1C-1D01-4C21-A0C0-E0CF2349AFF1}" type="sibTrans" cxnId="{AC99475D-022C-4192-883E-D2F5F9D46567}">
      <dgm:prSet/>
      <dgm:spPr/>
      <dgm:t>
        <a:bodyPr/>
        <a:lstStyle/>
        <a:p>
          <a:endParaRPr lang="en-IN"/>
        </a:p>
      </dgm:t>
    </dgm:pt>
    <dgm:pt modelId="{EC6BD7DB-68E2-4D8A-94C7-719F5E912F63}">
      <dgm:prSet phldrT="[Text]" custT="1"/>
      <dgm:spPr/>
      <dgm:t>
        <a:bodyPr/>
        <a:lstStyle/>
        <a:p>
          <a:pPr marL="228600" lvl="1" indent="-228600" algn="l" defTabSz="889000">
            <a:lnSpc>
              <a:spcPct val="90000"/>
            </a:lnSpc>
            <a:spcBef>
              <a:spcPct val="0"/>
            </a:spcBef>
            <a:spcAft>
              <a:spcPct val="15000"/>
            </a:spcAft>
            <a:buChar char="•"/>
          </a:pPr>
          <a:r>
            <a:rPr lang="en-US" sz="2000" b="1" kern="1200" dirty="0">
              <a:solidFill>
                <a:srgbClr val="70AD47">
                  <a:lumMod val="75000"/>
                </a:srgbClr>
              </a:solidFill>
              <a:latin typeface="Calibri" panose="020F0502020204030204"/>
              <a:ea typeface="+mn-ea"/>
              <a:cs typeface="+mn-cs"/>
            </a:rPr>
            <a:t>Special Characters are present in many Features.</a:t>
          </a:r>
          <a:endParaRPr lang="en-IN" sz="2000" b="1" kern="1200" dirty="0">
            <a:solidFill>
              <a:srgbClr val="70AD47">
                <a:lumMod val="75000"/>
              </a:srgbClr>
            </a:solidFill>
            <a:latin typeface="Calibri" panose="020F0502020204030204"/>
            <a:ea typeface="+mn-ea"/>
            <a:cs typeface="+mn-cs"/>
          </a:endParaRPr>
        </a:p>
      </dgm:t>
    </dgm:pt>
    <dgm:pt modelId="{10C7FE71-89D1-4EB3-981F-6814979D17E6}" type="parTrans" cxnId="{6809C0BC-41D8-4BBA-AE00-F3312201F288}">
      <dgm:prSet/>
      <dgm:spPr/>
      <dgm:t>
        <a:bodyPr/>
        <a:lstStyle/>
        <a:p>
          <a:endParaRPr lang="en-IN"/>
        </a:p>
      </dgm:t>
    </dgm:pt>
    <dgm:pt modelId="{2000E9E3-11D6-45E2-9716-20FEE27CA38A}" type="sibTrans" cxnId="{6809C0BC-41D8-4BBA-AE00-F3312201F288}">
      <dgm:prSet/>
      <dgm:spPr/>
      <dgm:t>
        <a:bodyPr/>
        <a:lstStyle/>
        <a:p>
          <a:endParaRPr lang="en-IN"/>
        </a:p>
      </dgm:t>
    </dgm:pt>
    <dgm:pt modelId="{3F67A3BA-1978-4A4D-9428-F0DF497A41EF}">
      <dgm:prSet phldrT="[Text]" custT="1"/>
      <dgm:spPr/>
      <dgm:t>
        <a:bodyPr/>
        <a:lstStyle/>
        <a:p>
          <a:pPr marL="228600" lvl="1" indent="-228600" algn="l" defTabSz="889000">
            <a:lnSpc>
              <a:spcPct val="90000"/>
            </a:lnSpc>
            <a:spcBef>
              <a:spcPct val="0"/>
            </a:spcBef>
            <a:spcAft>
              <a:spcPct val="15000"/>
            </a:spcAft>
            <a:buChar char="•"/>
          </a:pPr>
          <a:r>
            <a:rPr lang="en-US" sz="2000" b="1" kern="1200" dirty="0">
              <a:solidFill>
                <a:srgbClr val="70AD47">
                  <a:lumMod val="75000"/>
                </a:srgbClr>
              </a:solidFill>
              <a:latin typeface="Calibri" panose="020F0502020204030204"/>
              <a:ea typeface="+mn-ea"/>
              <a:cs typeface="+mn-cs"/>
            </a:rPr>
            <a:t>Incorrect Datatypes Mapping.</a:t>
          </a:r>
          <a:endParaRPr lang="en-IN" sz="2000" b="1" kern="1200" dirty="0">
            <a:solidFill>
              <a:srgbClr val="70AD47">
                <a:lumMod val="75000"/>
              </a:srgbClr>
            </a:solidFill>
            <a:latin typeface="Calibri" panose="020F0502020204030204"/>
            <a:ea typeface="+mn-ea"/>
            <a:cs typeface="+mn-cs"/>
          </a:endParaRPr>
        </a:p>
      </dgm:t>
    </dgm:pt>
    <dgm:pt modelId="{F250B0E9-F17B-4747-B190-D0CD66A99AB9}" type="parTrans" cxnId="{69BFABEE-30CB-417B-9CF9-2F1ED054A476}">
      <dgm:prSet/>
      <dgm:spPr/>
      <dgm:t>
        <a:bodyPr/>
        <a:lstStyle/>
        <a:p>
          <a:endParaRPr lang="en-IN"/>
        </a:p>
      </dgm:t>
    </dgm:pt>
    <dgm:pt modelId="{01246983-3A46-4DD3-89CA-B3627BE88490}" type="sibTrans" cxnId="{69BFABEE-30CB-417B-9CF9-2F1ED054A476}">
      <dgm:prSet/>
      <dgm:spPr/>
      <dgm:t>
        <a:bodyPr/>
        <a:lstStyle/>
        <a:p>
          <a:endParaRPr lang="en-IN"/>
        </a:p>
      </dgm:t>
    </dgm:pt>
    <dgm:pt modelId="{91851B52-4531-4DDD-BC7E-10136261C2F1}">
      <dgm:prSet phldrT="[Text]"/>
      <dgm:spPr/>
      <dgm:t>
        <a:bodyPr/>
        <a:lstStyle/>
        <a:p>
          <a:r>
            <a:rPr lang="en-US" dirty="0"/>
            <a:t>Missing Values</a:t>
          </a:r>
          <a:endParaRPr lang="en-IN" dirty="0"/>
        </a:p>
      </dgm:t>
    </dgm:pt>
    <dgm:pt modelId="{9F91821D-0A02-458D-9B7F-89A3B8B845F4}" type="parTrans" cxnId="{678ACA65-1DB5-4E35-9286-B09E093BE0A3}">
      <dgm:prSet/>
      <dgm:spPr/>
      <dgm:t>
        <a:bodyPr/>
        <a:lstStyle/>
        <a:p>
          <a:endParaRPr lang="en-IN"/>
        </a:p>
      </dgm:t>
    </dgm:pt>
    <dgm:pt modelId="{99B3372C-8A8A-42FC-B1ED-61E32E8E9883}" type="sibTrans" cxnId="{678ACA65-1DB5-4E35-9286-B09E093BE0A3}">
      <dgm:prSet/>
      <dgm:spPr/>
      <dgm:t>
        <a:bodyPr/>
        <a:lstStyle/>
        <a:p>
          <a:endParaRPr lang="en-IN"/>
        </a:p>
      </dgm:t>
    </dgm:pt>
    <dgm:pt modelId="{61BE8D64-4C07-404C-8D61-AA7DDD99B8B3}">
      <dgm:prSet phldrT="[Text]" custT="1"/>
      <dgm:spPr/>
      <dgm:t>
        <a:bodyPr/>
        <a:lstStyle/>
        <a:p>
          <a:pPr marL="228600" lvl="1" indent="-228600" algn="l" defTabSz="889000">
            <a:lnSpc>
              <a:spcPct val="90000"/>
            </a:lnSpc>
            <a:spcBef>
              <a:spcPct val="0"/>
            </a:spcBef>
            <a:spcAft>
              <a:spcPct val="15000"/>
            </a:spcAft>
            <a:buChar char="•"/>
          </a:pPr>
          <a:r>
            <a:rPr lang="en-US" sz="2000" b="1" kern="1200" dirty="0">
              <a:solidFill>
                <a:srgbClr val="70AD47">
                  <a:lumMod val="75000"/>
                </a:srgbClr>
              </a:solidFill>
              <a:latin typeface="Calibri" panose="020F0502020204030204"/>
              <a:ea typeface="+mn-ea"/>
              <a:cs typeface="+mn-cs"/>
            </a:rPr>
            <a:t>There are Missing Values present In many features.</a:t>
          </a:r>
          <a:endParaRPr lang="en-IN" sz="2000" b="1" kern="1200" dirty="0">
            <a:solidFill>
              <a:srgbClr val="70AD47">
                <a:lumMod val="75000"/>
              </a:srgbClr>
            </a:solidFill>
            <a:latin typeface="Calibri" panose="020F0502020204030204"/>
            <a:ea typeface="+mn-ea"/>
            <a:cs typeface="+mn-cs"/>
          </a:endParaRPr>
        </a:p>
      </dgm:t>
    </dgm:pt>
    <dgm:pt modelId="{0DE28A43-ECC3-4ABF-9F80-490306F0FE54}" type="parTrans" cxnId="{7AD4C72C-31D9-42C6-9CB8-C1E604A32E11}">
      <dgm:prSet/>
      <dgm:spPr/>
      <dgm:t>
        <a:bodyPr/>
        <a:lstStyle/>
        <a:p>
          <a:endParaRPr lang="en-IN"/>
        </a:p>
      </dgm:t>
    </dgm:pt>
    <dgm:pt modelId="{A9A55A8E-7F11-4F66-BE26-605622DAFB2F}" type="sibTrans" cxnId="{7AD4C72C-31D9-42C6-9CB8-C1E604A32E11}">
      <dgm:prSet/>
      <dgm:spPr/>
      <dgm:t>
        <a:bodyPr/>
        <a:lstStyle/>
        <a:p>
          <a:endParaRPr lang="en-IN"/>
        </a:p>
      </dgm:t>
    </dgm:pt>
    <dgm:pt modelId="{890C77E6-13B5-4EC5-8F88-4808B772B16A}">
      <dgm:prSet phldrT="[Text]"/>
      <dgm:spPr/>
      <dgm:t>
        <a:bodyPr/>
        <a:lstStyle/>
        <a:p>
          <a:r>
            <a:rPr lang="en-US" dirty="0"/>
            <a:t>Outliers</a:t>
          </a:r>
          <a:endParaRPr lang="en-IN" dirty="0"/>
        </a:p>
      </dgm:t>
    </dgm:pt>
    <dgm:pt modelId="{A9D5C012-69A4-46E6-A97A-1F4CE7066556}" type="parTrans" cxnId="{C419719B-B7BC-40B4-905D-10B6A9DCAFAA}">
      <dgm:prSet/>
      <dgm:spPr/>
      <dgm:t>
        <a:bodyPr/>
        <a:lstStyle/>
        <a:p>
          <a:endParaRPr lang="en-IN"/>
        </a:p>
      </dgm:t>
    </dgm:pt>
    <dgm:pt modelId="{3488E2CF-6BD5-4CE0-AA15-82B41AD66118}" type="sibTrans" cxnId="{C419719B-B7BC-40B4-905D-10B6A9DCAFAA}">
      <dgm:prSet/>
      <dgm:spPr/>
      <dgm:t>
        <a:bodyPr/>
        <a:lstStyle/>
        <a:p>
          <a:endParaRPr lang="en-IN"/>
        </a:p>
      </dgm:t>
    </dgm:pt>
    <dgm:pt modelId="{E5A7A4E6-C8E9-402F-A703-44FCD7C638BE}">
      <dgm:prSet phldrT="[Text]" custT="1"/>
      <dgm:spPr/>
      <dgm:t>
        <a:bodyPr/>
        <a:lstStyle/>
        <a:p>
          <a:pPr marL="228600" lvl="1" indent="-228600" algn="l" defTabSz="889000">
            <a:lnSpc>
              <a:spcPct val="90000"/>
            </a:lnSpc>
            <a:spcBef>
              <a:spcPct val="0"/>
            </a:spcBef>
            <a:spcAft>
              <a:spcPct val="15000"/>
            </a:spcAft>
            <a:buChar char="•"/>
          </a:pPr>
          <a:r>
            <a:rPr lang="en-US" sz="2000" b="1" kern="1200" dirty="0">
              <a:solidFill>
                <a:srgbClr val="70AD47">
                  <a:lumMod val="75000"/>
                </a:srgbClr>
              </a:solidFill>
              <a:latin typeface="Calibri" panose="020F0502020204030204"/>
              <a:ea typeface="+mn-ea"/>
              <a:cs typeface="+mn-cs"/>
            </a:rPr>
            <a:t>Outliers are Present in the Dataset.</a:t>
          </a:r>
          <a:endParaRPr lang="en-IN" sz="2000" b="1" kern="1200" dirty="0">
            <a:solidFill>
              <a:srgbClr val="70AD47">
                <a:lumMod val="75000"/>
              </a:srgbClr>
            </a:solidFill>
            <a:latin typeface="Calibri" panose="020F0502020204030204"/>
            <a:ea typeface="+mn-ea"/>
            <a:cs typeface="+mn-cs"/>
          </a:endParaRPr>
        </a:p>
      </dgm:t>
    </dgm:pt>
    <dgm:pt modelId="{7CD00E04-DF0D-4CC5-A9DD-2F1CE9543AC2}" type="parTrans" cxnId="{B44FCBC4-D005-44DF-9C2A-5F5079FAEB59}">
      <dgm:prSet/>
      <dgm:spPr/>
      <dgm:t>
        <a:bodyPr/>
        <a:lstStyle/>
        <a:p>
          <a:endParaRPr lang="en-IN"/>
        </a:p>
      </dgm:t>
    </dgm:pt>
    <dgm:pt modelId="{AA4F98BE-35FD-45F9-B510-5D8AE4F97207}" type="sibTrans" cxnId="{B44FCBC4-D005-44DF-9C2A-5F5079FAEB59}">
      <dgm:prSet/>
      <dgm:spPr/>
      <dgm:t>
        <a:bodyPr/>
        <a:lstStyle/>
        <a:p>
          <a:endParaRPr lang="en-IN"/>
        </a:p>
      </dgm:t>
    </dgm:pt>
    <dgm:pt modelId="{D5ECEF4B-5385-45C3-9C15-2804C1636D7E}">
      <dgm:prSet phldrT="[Text]"/>
      <dgm:spPr/>
      <dgm:t>
        <a:bodyPr/>
        <a:lstStyle/>
        <a:p>
          <a:r>
            <a:rPr lang="en-US" dirty="0"/>
            <a:t>Target Variable</a:t>
          </a:r>
          <a:endParaRPr lang="en-IN" dirty="0"/>
        </a:p>
      </dgm:t>
    </dgm:pt>
    <dgm:pt modelId="{85ECA4E0-A3A6-4541-8550-CEB21D56E1A6}" type="parTrans" cxnId="{35CCDDDC-7D35-499F-BF65-16504622BCE6}">
      <dgm:prSet/>
      <dgm:spPr/>
      <dgm:t>
        <a:bodyPr/>
        <a:lstStyle/>
        <a:p>
          <a:endParaRPr lang="en-IN"/>
        </a:p>
      </dgm:t>
    </dgm:pt>
    <dgm:pt modelId="{562CDB39-6DFC-48F0-A59C-BE09423CF11F}" type="sibTrans" cxnId="{35CCDDDC-7D35-499F-BF65-16504622BCE6}">
      <dgm:prSet/>
      <dgm:spPr/>
      <dgm:t>
        <a:bodyPr/>
        <a:lstStyle/>
        <a:p>
          <a:endParaRPr lang="en-IN"/>
        </a:p>
      </dgm:t>
    </dgm:pt>
    <dgm:pt modelId="{A3B021BB-A908-4B1D-8D7B-196B9BA4ABDE}">
      <dgm:prSet phldrT="[Text]" custT="1"/>
      <dgm:spPr/>
      <dgm:t>
        <a:bodyPr/>
        <a:lstStyle/>
        <a:p>
          <a:pPr marL="228600" lvl="1" indent="-228600" algn="l" defTabSz="889000">
            <a:lnSpc>
              <a:spcPct val="90000"/>
            </a:lnSpc>
            <a:spcBef>
              <a:spcPct val="0"/>
            </a:spcBef>
            <a:spcAft>
              <a:spcPct val="15000"/>
            </a:spcAft>
            <a:buFont typeface="Arial" panose="020B0604020202020204" pitchFamily="34" charset="0"/>
            <a:buChar char="•"/>
          </a:pPr>
          <a:r>
            <a:rPr lang="en-US" sz="2000" b="1" kern="1200" dirty="0">
              <a:solidFill>
                <a:srgbClr val="70AD47">
                  <a:lumMod val="75000"/>
                </a:srgbClr>
              </a:solidFill>
              <a:latin typeface="Calibri" panose="020F0502020204030204"/>
              <a:ea typeface="+mn-ea"/>
              <a:cs typeface="+mn-cs"/>
            </a:rPr>
            <a:t>16.8% are churned customers &amp; 83.2% are non-churn customers.</a:t>
          </a:r>
          <a:endParaRPr lang="en-IN" sz="2000" b="1" kern="1200" dirty="0">
            <a:solidFill>
              <a:srgbClr val="70AD47">
                <a:lumMod val="75000"/>
              </a:srgbClr>
            </a:solidFill>
            <a:latin typeface="Calibri" panose="020F0502020204030204"/>
            <a:ea typeface="+mn-ea"/>
            <a:cs typeface="+mn-cs"/>
          </a:endParaRPr>
        </a:p>
      </dgm:t>
    </dgm:pt>
    <dgm:pt modelId="{CE3CF6A6-DA7E-4D63-9FF6-7DB3EA39CA75}" type="parTrans" cxnId="{10573E33-F5DC-45B0-BD12-2432CF27D576}">
      <dgm:prSet/>
      <dgm:spPr/>
      <dgm:t>
        <a:bodyPr/>
        <a:lstStyle/>
        <a:p>
          <a:endParaRPr lang="en-IN"/>
        </a:p>
      </dgm:t>
    </dgm:pt>
    <dgm:pt modelId="{F7DE57CC-921A-4797-AFF0-66B351BCDC37}" type="sibTrans" cxnId="{10573E33-F5DC-45B0-BD12-2432CF27D576}">
      <dgm:prSet/>
      <dgm:spPr/>
      <dgm:t>
        <a:bodyPr/>
        <a:lstStyle/>
        <a:p>
          <a:endParaRPr lang="en-IN"/>
        </a:p>
      </dgm:t>
    </dgm:pt>
    <dgm:pt modelId="{604C5F8F-4186-4E32-89E2-95224426CD8C}">
      <dgm:prSet phldrT="[Text]" custT="1"/>
      <dgm:spPr/>
      <dgm:t>
        <a:bodyPr/>
        <a:lstStyle/>
        <a:p>
          <a:r>
            <a:rPr lang="en-US" sz="2000" b="1" dirty="0">
              <a:solidFill>
                <a:schemeClr val="accent6">
                  <a:lumMod val="75000"/>
                </a:schemeClr>
              </a:solidFill>
            </a:rPr>
            <a:t>Contains Integer, Float and Categorical type Data.</a:t>
          </a:r>
          <a:endParaRPr lang="en-IN" sz="2000" b="1" dirty="0">
            <a:solidFill>
              <a:schemeClr val="accent6">
                <a:lumMod val="75000"/>
              </a:schemeClr>
            </a:solidFill>
          </a:endParaRPr>
        </a:p>
      </dgm:t>
    </dgm:pt>
    <dgm:pt modelId="{D020236A-6AD4-4159-9507-586D6481EAE5}" type="parTrans" cxnId="{E9740B7C-6288-493B-83C6-EA6DC8D050D9}">
      <dgm:prSet/>
      <dgm:spPr/>
      <dgm:t>
        <a:bodyPr/>
        <a:lstStyle/>
        <a:p>
          <a:endParaRPr lang="en-IN"/>
        </a:p>
      </dgm:t>
    </dgm:pt>
    <dgm:pt modelId="{F01AF650-A907-4588-A642-58BABB37E8EE}" type="sibTrans" cxnId="{E9740B7C-6288-493B-83C6-EA6DC8D050D9}">
      <dgm:prSet/>
      <dgm:spPr/>
      <dgm:t>
        <a:bodyPr/>
        <a:lstStyle/>
        <a:p>
          <a:endParaRPr lang="en-IN"/>
        </a:p>
      </dgm:t>
    </dgm:pt>
    <dgm:pt modelId="{8183A291-444E-4DE3-BC94-AFE086A42236}">
      <dgm:prSet phldrT="[Text]" custT="1"/>
      <dgm:spPr/>
      <dgm:t>
        <a:bodyPr/>
        <a:lstStyle/>
        <a:p>
          <a:pPr marL="228600" lvl="1" indent="-228600" algn="l" defTabSz="889000">
            <a:lnSpc>
              <a:spcPct val="90000"/>
            </a:lnSpc>
            <a:spcBef>
              <a:spcPct val="0"/>
            </a:spcBef>
            <a:spcAft>
              <a:spcPct val="15000"/>
            </a:spcAft>
            <a:buChar char="•"/>
          </a:pPr>
          <a:r>
            <a:rPr lang="en-US" sz="2000" b="1" kern="1200" dirty="0">
              <a:solidFill>
                <a:srgbClr val="70AD47">
                  <a:lumMod val="75000"/>
                </a:srgbClr>
              </a:solidFill>
              <a:latin typeface="Calibri" panose="020F0502020204030204"/>
              <a:ea typeface="+mn-ea"/>
              <a:cs typeface="+mn-cs"/>
            </a:rPr>
            <a:t>Columns Gender &amp; Account_segment contains Redundant Categories.</a:t>
          </a:r>
          <a:endParaRPr lang="en-IN" sz="2000" b="1" kern="1200" dirty="0">
            <a:solidFill>
              <a:srgbClr val="70AD47">
                <a:lumMod val="75000"/>
              </a:srgbClr>
            </a:solidFill>
            <a:latin typeface="Calibri" panose="020F0502020204030204"/>
            <a:ea typeface="+mn-ea"/>
            <a:cs typeface="+mn-cs"/>
          </a:endParaRPr>
        </a:p>
      </dgm:t>
    </dgm:pt>
    <dgm:pt modelId="{D7258720-DAB0-474D-8B89-9B8DD0632041}" type="parTrans" cxnId="{45D69BBE-88C7-42F5-9062-3DB73A325A2F}">
      <dgm:prSet/>
      <dgm:spPr/>
      <dgm:t>
        <a:bodyPr/>
        <a:lstStyle/>
        <a:p>
          <a:endParaRPr lang="en-IN"/>
        </a:p>
      </dgm:t>
    </dgm:pt>
    <dgm:pt modelId="{0CC04B21-F86B-40DA-A98D-C4E1EAE33D25}" type="sibTrans" cxnId="{45D69BBE-88C7-42F5-9062-3DB73A325A2F}">
      <dgm:prSet/>
      <dgm:spPr/>
      <dgm:t>
        <a:bodyPr/>
        <a:lstStyle/>
        <a:p>
          <a:endParaRPr lang="en-IN"/>
        </a:p>
      </dgm:t>
    </dgm:pt>
    <dgm:pt modelId="{695BB981-C65D-4191-83F7-2ABF9AD29747}">
      <dgm:prSet phldrT="[Text]" custT="1"/>
      <dgm:spPr/>
      <dgm:t>
        <a:bodyPr/>
        <a:lstStyle/>
        <a:p>
          <a:pPr marL="228600" lvl="1" indent="-228600" algn="l" defTabSz="889000">
            <a:lnSpc>
              <a:spcPct val="90000"/>
            </a:lnSpc>
            <a:spcBef>
              <a:spcPct val="0"/>
            </a:spcBef>
            <a:spcAft>
              <a:spcPct val="15000"/>
            </a:spcAft>
            <a:buChar char="•"/>
          </a:pPr>
          <a:r>
            <a:rPr lang="en-US" sz="2000" b="1" kern="1200" dirty="0">
              <a:solidFill>
                <a:srgbClr val="70AD47">
                  <a:lumMod val="75000"/>
                </a:srgbClr>
              </a:solidFill>
              <a:latin typeface="Calibri" panose="020F0502020204030204"/>
              <a:ea typeface="+mn-ea"/>
              <a:cs typeface="+mn-cs"/>
            </a:rPr>
            <a:t>Proportion of the Missing values are less than 30%.</a:t>
          </a:r>
          <a:endParaRPr lang="en-IN" sz="2000" b="1" kern="1200" dirty="0">
            <a:solidFill>
              <a:srgbClr val="70AD47">
                <a:lumMod val="75000"/>
              </a:srgbClr>
            </a:solidFill>
            <a:latin typeface="Calibri" panose="020F0502020204030204"/>
            <a:ea typeface="+mn-ea"/>
            <a:cs typeface="+mn-cs"/>
          </a:endParaRPr>
        </a:p>
      </dgm:t>
    </dgm:pt>
    <dgm:pt modelId="{9A3C8B26-521D-4F28-883D-9690D24C9416}" type="parTrans" cxnId="{E807F2D3-8C20-4626-B758-742F84101121}">
      <dgm:prSet/>
      <dgm:spPr/>
      <dgm:t>
        <a:bodyPr/>
        <a:lstStyle/>
        <a:p>
          <a:endParaRPr lang="en-IN"/>
        </a:p>
      </dgm:t>
    </dgm:pt>
    <dgm:pt modelId="{84C8E19B-1048-4A03-AA9E-3D1E377324BA}" type="sibTrans" cxnId="{E807F2D3-8C20-4626-B758-742F84101121}">
      <dgm:prSet/>
      <dgm:spPr/>
      <dgm:t>
        <a:bodyPr/>
        <a:lstStyle/>
        <a:p>
          <a:endParaRPr lang="en-IN"/>
        </a:p>
      </dgm:t>
    </dgm:pt>
    <dgm:pt modelId="{BA1D5EC3-60C1-44B9-8614-7B94AFF99E90}">
      <dgm:prSet phldrT="[Text]" custT="1"/>
      <dgm:spPr/>
      <dgm:t>
        <a:bodyPr/>
        <a:lstStyle/>
        <a:p>
          <a:pPr marL="228600" lvl="1" indent="-228600" algn="l" defTabSz="889000">
            <a:lnSpc>
              <a:spcPct val="90000"/>
            </a:lnSpc>
            <a:spcBef>
              <a:spcPct val="0"/>
            </a:spcBef>
            <a:spcAft>
              <a:spcPct val="15000"/>
            </a:spcAft>
            <a:buFont typeface="Arial" panose="020B0604020202020204" pitchFamily="34" charset="0"/>
            <a:buChar char="•"/>
          </a:pPr>
          <a:r>
            <a:rPr lang="en-US" sz="2000" b="1" kern="1200" dirty="0">
              <a:solidFill>
                <a:srgbClr val="70AD47">
                  <a:lumMod val="75000"/>
                </a:srgbClr>
              </a:solidFill>
              <a:latin typeface="Calibri" panose="020F0502020204030204"/>
              <a:ea typeface="+mn-ea"/>
              <a:cs typeface="+mn-cs"/>
            </a:rPr>
            <a:t>There is Class Imbalance in the Target variable.</a:t>
          </a:r>
          <a:endParaRPr lang="en-IN" sz="2000" b="1" kern="1200" dirty="0">
            <a:solidFill>
              <a:srgbClr val="70AD47">
                <a:lumMod val="75000"/>
              </a:srgbClr>
            </a:solidFill>
            <a:latin typeface="Calibri" panose="020F0502020204030204"/>
            <a:ea typeface="+mn-ea"/>
            <a:cs typeface="+mn-cs"/>
          </a:endParaRPr>
        </a:p>
      </dgm:t>
    </dgm:pt>
    <dgm:pt modelId="{96B750A4-D938-4937-B6CD-8C8F2A5E54ED}" type="parTrans" cxnId="{BB104B20-C8FD-476A-9E0F-20AEF900AB98}">
      <dgm:prSet/>
      <dgm:spPr/>
      <dgm:t>
        <a:bodyPr/>
        <a:lstStyle/>
        <a:p>
          <a:endParaRPr lang="en-IN"/>
        </a:p>
      </dgm:t>
    </dgm:pt>
    <dgm:pt modelId="{36402E1E-73E7-45CF-8809-0C61BB8BADA1}" type="sibTrans" cxnId="{BB104B20-C8FD-476A-9E0F-20AEF900AB98}">
      <dgm:prSet/>
      <dgm:spPr/>
      <dgm:t>
        <a:bodyPr/>
        <a:lstStyle/>
        <a:p>
          <a:endParaRPr lang="en-IN"/>
        </a:p>
      </dgm:t>
    </dgm:pt>
    <dgm:pt modelId="{721B901B-3A3C-4DB1-B99C-967E12B32540}" type="pres">
      <dgm:prSet presAssocID="{2BF4E0E6-7A0A-4CFD-AD51-EFED67AF67AB}" presName="Name0" presStyleCnt="0">
        <dgm:presLayoutVars>
          <dgm:dir/>
          <dgm:animLvl val="lvl"/>
          <dgm:resizeHandles val="exact"/>
        </dgm:presLayoutVars>
      </dgm:prSet>
      <dgm:spPr/>
    </dgm:pt>
    <dgm:pt modelId="{8EAB1B61-E3E4-4F87-9459-28A742359397}" type="pres">
      <dgm:prSet presAssocID="{D27B1481-CA99-47BA-B8F9-5D33AC42CA28}" presName="linNode" presStyleCnt="0"/>
      <dgm:spPr/>
    </dgm:pt>
    <dgm:pt modelId="{5FCEA148-2F53-4DD0-990C-C88A17CDDE19}" type="pres">
      <dgm:prSet presAssocID="{D27B1481-CA99-47BA-B8F9-5D33AC42CA28}" presName="parentText" presStyleLbl="node1" presStyleIdx="0" presStyleCnt="6" custScaleY="85867" custLinFactNeighborY="-3663">
        <dgm:presLayoutVars>
          <dgm:chMax val="1"/>
          <dgm:bulletEnabled val="1"/>
        </dgm:presLayoutVars>
      </dgm:prSet>
      <dgm:spPr/>
    </dgm:pt>
    <dgm:pt modelId="{2232F572-D1DB-4732-8CCF-930DD9E0E9CB}" type="pres">
      <dgm:prSet presAssocID="{D27B1481-CA99-47BA-B8F9-5D33AC42CA28}" presName="descendantText" presStyleLbl="alignAccFollowNode1" presStyleIdx="0" presStyleCnt="6" custScaleY="102638">
        <dgm:presLayoutVars>
          <dgm:bulletEnabled val="1"/>
        </dgm:presLayoutVars>
      </dgm:prSet>
      <dgm:spPr/>
    </dgm:pt>
    <dgm:pt modelId="{DC44876F-92FD-4361-85BF-4182FE470B9B}" type="pres">
      <dgm:prSet presAssocID="{16329FAA-9EC2-4877-8083-CF44453789BA}" presName="sp" presStyleCnt="0"/>
      <dgm:spPr/>
    </dgm:pt>
    <dgm:pt modelId="{48A276F7-5AA9-4A7D-AB41-CC0ADE57A100}" type="pres">
      <dgm:prSet presAssocID="{9EA219A4-03A1-4E5A-ABE4-D61A4DC5B5C0}" presName="linNode" presStyleCnt="0"/>
      <dgm:spPr/>
    </dgm:pt>
    <dgm:pt modelId="{622993ED-1CAF-4D95-86EB-32319EA1D772}" type="pres">
      <dgm:prSet presAssocID="{9EA219A4-03A1-4E5A-ABE4-D61A4DC5B5C0}" presName="parentText" presStyleLbl="node1" presStyleIdx="1" presStyleCnt="6" custScaleY="57194">
        <dgm:presLayoutVars>
          <dgm:chMax val="1"/>
          <dgm:bulletEnabled val="1"/>
        </dgm:presLayoutVars>
      </dgm:prSet>
      <dgm:spPr/>
    </dgm:pt>
    <dgm:pt modelId="{5F4E390C-9C36-487D-951F-AF403B7962DF}" type="pres">
      <dgm:prSet presAssocID="{9EA219A4-03A1-4E5A-ABE4-D61A4DC5B5C0}" presName="descendantText" presStyleLbl="alignAccFollowNode1" presStyleIdx="1" presStyleCnt="6" custScaleY="69542" custLinFactNeighborX="0" custLinFactNeighborY="-5419">
        <dgm:presLayoutVars>
          <dgm:bulletEnabled val="1"/>
        </dgm:presLayoutVars>
      </dgm:prSet>
      <dgm:spPr/>
    </dgm:pt>
    <dgm:pt modelId="{1704979C-03FF-4E8F-B48E-310569C3474E}" type="pres">
      <dgm:prSet presAssocID="{C486A261-D37A-4AC4-B4CC-BE5CE5695E00}" presName="sp" presStyleCnt="0"/>
      <dgm:spPr/>
    </dgm:pt>
    <dgm:pt modelId="{494F0DA9-465F-4910-AB9E-0B758B17A4B2}" type="pres">
      <dgm:prSet presAssocID="{3BA7B0AF-413A-4459-9A9C-7D49F2A9BD55}" presName="linNode" presStyleCnt="0"/>
      <dgm:spPr/>
    </dgm:pt>
    <dgm:pt modelId="{8858E35B-FB70-46B9-86CB-0A6F0F9F2FF1}" type="pres">
      <dgm:prSet presAssocID="{3BA7B0AF-413A-4459-9A9C-7D49F2A9BD55}" presName="parentText" presStyleLbl="node1" presStyleIdx="2" presStyleCnt="6">
        <dgm:presLayoutVars>
          <dgm:chMax val="1"/>
          <dgm:bulletEnabled val="1"/>
        </dgm:presLayoutVars>
      </dgm:prSet>
      <dgm:spPr/>
    </dgm:pt>
    <dgm:pt modelId="{EC2EA3DA-FEE7-4E8B-85F2-06037FCA4978}" type="pres">
      <dgm:prSet presAssocID="{3BA7B0AF-413A-4459-9A9C-7D49F2A9BD55}" presName="descendantText" presStyleLbl="alignAccFollowNode1" presStyleIdx="2" presStyleCnt="6" custScaleY="136696">
        <dgm:presLayoutVars>
          <dgm:bulletEnabled val="1"/>
        </dgm:presLayoutVars>
      </dgm:prSet>
      <dgm:spPr/>
    </dgm:pt>
    <dgm:pt modelId="{35C748F6-FCA5-4DD9-9276-36ADFF95579C}" type="pres">
      <dgm:prSet presAssocID="{DC6CDC1C-1D01-4C21-A0C0-E0CF2349AFF1}" presName="sp" presStyleCnt="0"/>
      <dgm:spPr/>
    </dgm:pt>
    <dgm:pt modelId="{741592F1-394E-46C6-9DD6-B75B73243CD0}" type="pres">
      <dgm:prSet presAssocID="{91851B52-4531-4DDD-BC7E-10136261C2F1}" presName="linNode" presStyleCnt="0"/>
      <dgm:spPr/>
    </dgm:pt>
    <dgm:pt modelId="{29237A54-190D-4078-A5C0-C8CDD6F6BCB4}" type="pres">
      <dgm:prSet presAssocID="{91851B52-4531-4DDD-BC7E-10136261C2F1}" presName="parentText" presStyleLbl="node1" presStyleIdx="3" presStyleCnt="6" custScaleY="77944">
        <dgm:presLayoutVars>
          <dgm:chMax val="1"/>
          <dgm:bulletEnabled val="1"/>
        </dgm:presLayoutVars>
      </dgm:prSet>
      <dgm:spPr/>
    </dgm:pt>
    <dgm:pt modelId="{D55F9B67-FA9D-4CC9-ADCA-363280CD4D35}" type="pres">
      <dgm:prSet presAssocID="{91851B52-4531-4DDD-BC7E-10136261C2F1}" presName="descendantText" presStyleLbl="alignAccFollowNode1" presStyleIdx="3" presStyleCnt="6" custLinFactNeighborX="239" custLinFactNeighborY="-9483">
        <dgm:presLayoutVars>
          <dgm:bulletEnabled val="1"/>
        </dgm:presLayoutVars>
      </dgm:prSet>
      <dgm:spPr/>
    </dgm:pt>
    <dgm:pt modelId="{98E0F77B-B787-46AB-AAA6-20B157DC1D7B}" type="pres">
      <dgm:prSet presAssocID="{99B3372C-8A8A-42FC-B1ED-61E32E8E9883}" presName="sp" presStyleCnt="0"/>
      <dgm:spPr/>
    </dgm:pt>
    <dgm:pt modelId="{BC46009F-3BBB-4533-A25A-529ED836541F}" type="pres">
      <dgm:prSet presAssocID="{890C77E6-13B5-4EC5-8F88-4808B772B16A}" presName="linNode" presStyleCnt="0"/>
      <dgm:spPr/>
    </dgm:pt>
    <dgm:pt modelId="{9CEBBE41-A27C-48CB-975C-C162F392A9E5}" type="pres">
      <dgm:prSet presAssocID="{890C77E6-13B5-4EC5-8F88-4808B772B16A}" presName="parentText" presStyleLbl="node1" presStyleIdx="4" presStyleCnt="6" custScaleY="42086">
        <dgm:presLayoutVars>
          <dgm:chMax val="1"/>
          <dgm:bulletEnabled val="1"/>
        </dgm:presLayoutVars>
      </dgm:prSet>
      <dgm:spPr/>
    </dgm:pt>
    <dgm:pt modelId="{76456134-1EE4-459A-BE14-F53E2B858273}" type="pres">
      <dgm:prSet presAssocID="{890C77E6-13B5-4EC5-8F88-4808B772B16A}" presName="descendantText" presStyleLbl="alignAccFollowNode1" presStyleIdx="4" presStyleCnt="6" custScaleY="52704">
        <dgm:presLayoutVars>
          <dgm:bulletEnabled val="1"/>
        </dgm:presLayoutVars>
      </dgm:prSet>
      <dgm:spPr/>
    </dgm:pt>
    <dgm:pt modelId="{CB494FF3-0BFB-4EC7-BEB0-40E87A4F1D02}" type="pres">
      <dgm:prSet presAssocID="{3488E2CF-6BD5-4CE0-AA15-82B41AD66118}" presName="sp" presStyleCnt="0"/>
      <dgm:spPr/>
    </dgm:pt>
    <dgm:pt modelId="{46DE409C-16BF-4FFE-BB14-E863D0125302}" type="pres">
      <dgm:prSet presAssocID="{D5ECEF4B-5385-45C3-9C15-2804C1636D7E}" presName="linNode" presStyleCnt="0"/>
      <dgm:spPr/>
    </dgm:pt>
    <dgm:pt modelId="{52D97C5B-D0E6-4021-926D-CC8353FB8A8B}" type="pres">
      <dgm:prSet presAssocID="{D5ECEF4B-5385-45C3-9C15-2804C1636D7E}" presName="parentText" presStyleLbl="node1" presStyleIdx="5" presStyleCnt="6" custScaleY="80998">
        <dgm:presLayoutVars>
          <dgm:chMax val="1"/>
          <dgm:bulletEnabled val="1"/>
        </dgm:presLayoutVars>
      </dgm:prSet>
      <dgm:spPr/>
    </dgm:pt>
    <dgm:pt modelId="{37299FC8-77ED-4DA8-B3FF-D3EF57D6AD4A}" type="pres">
      <dgm:prSet presAssocID="{D5ECEF4B-5385-45C3-9C15-2804C1636D7E}" presName="descendantText" presStyleLbl="alignAccFollowNode1" presStyleIdx="5" presStyleCnt="6">
        <dgm:presLayoutVars>
          <dgm:bulletEnabled val="1"/>
        </dgm:presLayoutVars>
      </dgm:prSet>
      <dgm:spPr/>
    </dgm:pt>
  </dgm:ptLst>
  <dgm:cxnLst>
    <dgm:cxn modelId="{AC121605-00BE-4C6C-9AA0-362DD204E0CE}" type="presOf" srcId="{91851B52-4531-4DDD-BC7E-10136261C2F1}" destId="{29237A54-190D-4078-A5C0-C8CDD6F6BCB4}" srcOrd="0" destOrd="0" presId="urn:microsoft.com/office/officeart/2005/8/layout/vList5"/>
    <dgm:cxn modelId="{59120908-69B7-47BD-916B-9CDEDF9E37F4}" type="presOf" srcId="{EC6BD7DB-68E2-4D8A-94C7-719F5E912F63}" destId="{EC2EA3DA-FEE7-4E8B-85F2-06037FCA4978}" srcOrd="0" destOrd="0" presId="urn:microsoft.com/office/officeart/2005/8/layout/vList5"/>
    <dgm:cxn modelId="{753DFC0E-20A7-4DA7-81C8-A4E12EAD82EE}" type="presOf" srcId="{A3B021BB-A908-4B1D-8D7B-196B9BA4ABDE}" destId="{37299FC8-77ED-4DA8-B3FF-D3EF57D6AD4A}" srcOrd="0" destOrd="0" presId="urn:microsoft.com/office/officeart/2005/8/layout/vList5"/>
    <dgm:cxn modelId="{BB104B20-C8FD-476A-9E0F-20AEF900AB98}" srcId="{D5ECEF4B-5385-45C3-9C15-2804C1636D7E}" destId="{BA1D5EC3-60C1-44B9-8614-7B94AFF99E90}" srcOrd="1" destOrd="0" parTransId="{96B750A4-D938-4937-B6CD-8C8F2A5E54ED}" sibTransId="{36402E1E-73E7-45CF-8809-0C61BB8BADA1}"/>
    <dgm:cxn modelId="{2C9AF321-8B42-46C6-84DA-6399E5161E02}" type="presOf" srcId="{2BF4E0E6-7A0A-4CFD-AD51-EFED67AF67AB}" destId="{721B901B-3A3C-4DB1-B99C-967E12B32540}" srcOrd="0" destOrd="0" presId="urn:microsoft.com/office/officeart/2005/8/layout/vList5"/>
    <dgm:cxn modelId="{7AD4C72C-31D9-42C6-9CB8-C1E604A32E11}" srcId="{91851B52-4531-4DDD-BC7E-10136261C2F1}" destId="{61BE8D64-4C07-404C-8D61-AA7DDD99B8B3}" srcOrd="0" destOrd="0" parTransId="{0DE28A43-ECC3-4ABF-9F80-490306F0FE54}" sibTransId="{A9A55A8E-7F11-4F66-BE26-605622DAFB2F}"/>
    <dgm:cxn modelId="{F87C1A2D-B7EE-42D6-A801-99D5215B4B8E}" type="presOf" srcId="{3BA7B0AF-413A-4459-9A9C-7D49F2A9BD55}" destId="{8858E35B-FB70-46B9-86CB-0A6F0F9F2FF1}" srcOrd="0" destOrd="0" presId="urn:microsoft.com/office/officeart/2005/8/layout/vList5"/>
    <dgm:cxn modelId="{10573E33-F5DC-45B0-BD12-2432CF27D576}" srcId="{D5ECEF4B-5385-45C3-9C15-2804C1636D7E}" destId="{A3B021BB-A908-4B1D-8D7B-196B9BA4ABDE}" srcOrd="0" destOrd="0" parTransId="{CE3CF6A6-DA7E-4D63-9FF6-7DB3EA39CA75}" sibTransId="{F7DE57CC-921A-4797-AFF0-66B351BCDC37}"/>
    <dgm:cxn modelId="{AC99475D-022C-4192-883E-D2F5F9D46567}" srcId="{2BF4E0E6-7A0A-4CFD-AD51-EFED67AF67AB}" destId="{3BA7B0AF-413A-4459-9A9C-7D49F2A9BD55}" srcOrd="2" destOrd="0" parTransId="{673D049A-FCE9-4C1C-A893-15DC425A198C}" sibTransId="{DC6CDC1C-1D01-4C21-A0C0-E0CF2349AFF1}"/>
    <dgm:cxn modelId="{678ACA65-1DB5-4E35-9286-B09E093BE0A3}" srcId="{2BF4E0E6-7A0A-4CFD-AD51-EFED67AF67AB}" destId="{91851B52-4531-4DDD-BC7E-10136261C2F1}" srcOrd="3" destOrd="0" parTransId="{9F91821D-0A02-458D-9B7F-89A3B8B845F4}" sibTransId="{99B3372C-8A8A-42FC-B1ED-61E32E8E9883}"/>
    <dgm:cxn modelId="{57235367-B217-4EC5-B7FE-17FDB0D5AE80}" type="presOf" srcId="{BA1D5EC3-60C1-44B9-8614-7B94AFF99E90}" destId="{37299FC8-77ED-4DA8-B3FF-D3EF57D6AD4A}" srcOrd="0" destOrd="1" presId="urn:microsoft.com/office/officeart/2005/8/layout/vList5"/>
    <dgm:cxn modelId="{88E39349-DF71-49FB-B925-B0EB55B62B5F}" type="presOf" srcId="{604C5F8F-4186-4E32-89E2-95224426CD8C}" destId="{2232F572-D1DB-4732-8CCF-930DD9E0E9CB}" srcOrd="0" destOrd="1" presId="urn:microsoft.com/office/officeart/2005/8/layout/vList5"/>
    <dgm:cxn modelId="{90D99F4A-3A8E-4D1A-AEA1-4C723799ADC8}" srcId="{D27B1481-CA99-47BA-B8F9-5D33AC42CA28}" destId="{7B73DCA4-4838-497A-A79D-4737C0DCD491}" srcOrd="0" destOrd="0" parTransId="{44A11F08-4A6D-4A00-89B8-BE29EC3DF979}" sibTransId="{7B158F24-AFE2-4980-8514-4011FF977669}"/>
    <dgm:cxn modelId="{1A2DEB52-1DC3-49C6-AF30-2886FF86FDE9}" type="presOf" srcId="{9EA219A4-03A1-4E5A-ABE4-D61A4DC5B5C0}" destId="{622993ED-1CAF-4D95-86EB-32319EA1D772}" srcOrd="0" destOrd="0" presId="urn:microsoft.com/office/officeart/2005/8/layout/vList5"/>
    <dgm:cxn modelId="{891F8555-2408-4CD8-936D-B7DE62AFBF98}" type="presOf" srcId="{695BB981-C65D-4191-83F7-2ABF9AD29747}" destId="{D55F9B67-FA9D-4CC9-ADCA-363280CD4D35}" srcOrd="0" destOrd="1" presId="urn:microsoft.com/office/officeart/2005/8/layout/vList5"/>
    <dgm:cxn modelId="{C48CD876-F715-45F7-8988-68F8343950F8}" type="presOf" srcId="{2DD930F6-F5B9-490E-BACD-146627DA1B2A}" destId="{5F4E390C-9C36-487D-951F-AF403B7962DF}" srcOrd="0" destOrd="0" presId="urn:microsoft.com/office/officeart/2005/8/layout/vList5"/>
    <dgm:cxn modelId="{E9740B7C-6288-493B-83C6-EA6DC8D050D9}" srcId="{D27B1481-CA99-47BA-B8F9-5D33AC42CA28}" destId="{604C5F8F-4186-4E32-89E2-95224426CD8C}" srcOrd="1" destOrd="0" parTransId="{D020236A-6AD4-4159-9507-586D6481EAE5}" sibTransId="{F01AF650-A907-4588-A642-58BABB37E8EE}"/>
    <dgm:cxn modelId="{C419719B-B7BC-40B4-905D-10B6A9DCAFAA}" srcId="{2BF4E0E6-7A0A-4CFD-AD51-EFED67AF67AB}" destId="{890C77E6-13B5-4EC5-8F88-4808B772B16A}" srcOrd="4" destOrd="0" parTransId="{A9D5C012-69A4-46E6-A97A-1F4CE7066556}" sibTransId="{3488E2CF-6BD5-4CE0-AA15-82B41AD66118}"/>
    <dgm:cxn modelId="{00FB8D9D-A1CA-44AB-811C-762AC07EA5CC}" srcId="{9EA219A4-03A1-4E5A-ABE4-D61A4DC5B5C0}" destId="{2DD930F6-F5B9-490E-BACD-146627DA1B2A}" srcOrd="0" destOrd="0" parTransId="{D61D99F4-38F0-4A08-9870-959F26D81058}" sibTransId="{5B8D512A-D37C-404C-B201-BDECDBF55C3D}"/>
    <dgm:cxn modelId="{DDBB4D9F-786A-4AB6-A9B9-3BE6326AB7FC}" type="presOf" srcId="{D5ECEF4B-5385-45C3-9C15-2804C1636D7E}" destId="{52D97C5B-D0E6-4021-926D-CC8353FB8A8B}" srcOrd="0" destOrd="0" presId="urn:microsoft.com/office/officeart/2005/8/layout/vList5"/>
    <dgm:cxn modelId="{F20166A6-9DCA-4C4F-AE3A-757206CE282E}" type="presOf" srcId="{890C77E6-13B5-4EC5-8F88-4808B772B16A}" destId="{9CEBBE41-A27C-48CB-975C-C162F392A9E5}" srcOrd="0" destOrd="0" presId="urn:microsoft.com/office/officeart/2005/8/layout/vList5"/>
    <dgm:cxn modelId="{4AF116AE-76C8-4EA3-A041-70D1A116B92D}" type="presOf" srcId="{61BE8D64-4C07-404C-8D61-AA7DDD99B8B3}" destId="{D55F9B67-FA9D-4CC9-ADCA-363280CD4D35}" srcOrd="0" destOrd="0" presId="urn:microsoft.com/office/officeart/2005/8/layout/vList5"/>
    <dgm:cxn modelId="{6809C0BC-41D8-4BBA-AE00-F3312201F288}" srcId="{3BA7B0AF-413A-4459-9A9C-7D49F2A9BD55}" destId="{EC6BD7DB-68E2-4D8A-94C7-719F5E912F63}" srcOrd="0" destOrd="0" parTransId="{10C7FE71-89D1-4EB3-981F-6814979D17E6}" sibTransId="{2000E9E3-11D6-45E2-9716-20FEE27CA38A}"/>
    <dgm:cxn modelId="{45D69BBE-88C7-42F5-9062-3DB73A325A2F}" srcId="{3BA7B0AF-413A-4459-9A9C-7D49F2A9BD55}" destId="{8183A291-444E-4DE3-BC94-AFE086A42236}" srcOrd="2" destOrd="0" parTransId="{D7258720-DAB0-474D-8B89-9B8DD0632041}" sibTransId="{0CC04B21-F86B-40DA-A98D-C4E1EAE33D25}"/>
    <dgm:cxn modelId="{FE645FC1-FF60-4030-A93D-3194FF4170AA}" type="presOf" srcId="{E5A7A4E6-C8E9-402F-A703-44FCD7C638BE}" destId="{76456134-1EE4-459A-BE14-F53E2B858273}" srcOrd="0" destOrd="0" presId="urn:microsoft.com/office/officeart/2005/8/layout/vList5"/>
    <dgm:cxn modelId="{B44FCBC4-D005-44DF-9C2A-5F5079FAEB59}" srcId="{890C77E6-13B5-4EC5-8F88-4808B772B16A}" destId="{E5A7A4E6-C8E9-402F-A703-44FCD7C638BE}" srcOrd="0" destOrd="0" parTransId="{7CD00E04-DF0D-4CC5-A9DD-2F1CE9543AC2}" sibTransId="{AA4F98BE-35FD-45F9-B510-5D8AE4F97207}"/>
    <dgm:cxn modelId="{42819BC9-05B2-4FC1-8497-116C76B2DB95}" type="presOf" srcId="{3F67A3BA-1978-4A4D-9428-F0DF497A41EF}" destId="{EC2EA3DA-FEE7-4E8B-85F2-06037FCA4978}" srcOrd="0" destOrd="1" presId="urn:microsoft.com/office/officeart/2005/8/layout/vList5"/>
    <dgm:cxn modelId="{8A6B4DCA-C226-452C-A955-E79FD1B9A836}" type="presOf" srcId="{D27B1481-CA99-47BA-B8F9-5D33AC42CA28}" destId="{5FCEA148-2F53-4DD0-990C-C88A17CDDE19}" srcOrd="0" destOrd="0" presId="urn:microsoft.com/office/officeart/2005/8/layout/vList5"/>
    <dgm:cxn modelId="{BE9A8FCD-543C-4ED7-962E-FB59F1D221CA}" srcId="{2BF4E0E6-7A0A-4CFD-AD51-EFED67AF67AB}" destId="{D27B1481-CA99-47BA-B8F9-5D33AC42CA28}" srcOrd="0" destOrd="0" parTransId="{6B08F247-4CC3-42A1-99D3-7AAC6BF97D31}" sibTransId="{16329FAA-9EC2-4877-8083-CF44453789BA}"/>
    <dgm:cxn modelId="{E807F2D3-8C20-4626-B758-742F84101121}" srcId="{91851B52-4531-4DDD-BC7E-10136261C2F1}" destId="{695BB981-C65D-4191-83F7-2ABF9AD29747}" srcOrd="1" destOrd="0" parTransId="{9A3C8B26-521D-4F28-883D-9690D24C9416}" sibTransId="{84C8E19B-1048-4A03-AA9E-3D1E377324BA}"/>
    <dgm:cxn modelId="{B31976D6-1A0F-4A32-BE01-924FE73380A7}" type="presOf" srcId="{7B73DCA4-4838-497A-A79D-4737C0DCD491}" destId="{2232F572-D1DB-4732-8CCF-930DD9E0E9CB}" srcOrd="0" destOrd="0" presId="urn:microsoft.com/office/officeart/2005/8/layout/vList5"/>
    <dgm:cxn modelId="{35CCDDDC-7D35-499F-BF65-16504622BCE6}" srcId="{2BF4E0E6-7A0A-4CFD-AD51-EFED67AF67AB}" destId="{D5ECEF4B-5385-45C3-9C15-2804C1636D7E}" srcOrd="5" destOrd="0" parTransId="{85ECA4E0-A3A6-4541-8550-CEB21D56E1A6}" sibTransId="{562CDB39-6DFC-48F0-A59C-BE09423CF11F}"/>
    <dgm:cxn modelId="{1A29C9E7-B033-4145-9437-C4F8D86B70B0}" type="presOf" srcId="{8183A291-444E-4DE3-BC94-AFE086A42236}" destId="{EC2EA3DA-FEE7-4E8B-85F2-06037FCA4978}" srcOrd="0" destOrd="2" presId="urn:microsoft.com/office/officeart/2005/8/layout/vList5"/>
    <dgm:cxn modelId="{03F15AEC-C489-4C9F-9647-456FED6C896A}" srcId="{2BF4E0E6-7A0A-4CFD-AD51-EFED67AF67AB}" destId="{9EA219A4-03A1-4E5A-ABE4-D61A4DC5B5C0}" srcOrd="1" destOrd="0" parTransId="{247E655B-20FE-486E-9EDF-FE07328BD3A2}" sibTransId="{C486A261-D37A-4AC4-B4CC-BE5CE5695E00}"/>
    <dgm:cxn modelId="{69BFABEE-30CB-417B-9CF9-2F1ED054A476}" srcId="{3BA7B0AF-413A-4459-9A9C-7D49F2A9BD55}" destId="{3F67A3BA-1978-4A4D-9428-F0DF497A41EF}" srcOrd="1" destOrd="0" parTransId="{F250B0E9-F17B-4747-B190-D0CD66A99AB9}" sibTransId="{01246983-3A46-4DD3-89CA-B3627BE88490}"/>
    <dgm:cxn modelId="{CF6368EC-05C6-47AC-BF45-F8709C6F7DB3}" type="presParOf" srcId="{721B901B-3A3C-4DB1-B99C-967E12B32540}" destId="{8EAB1B61-E3E4-4F87-9459-28A742359397}" srcOrd="0" destOrd="0" presId="urn:microsoft.com/office/officeart/2005/8/layout/vList5"/>
    <dgm:cxn modelId="{E68FCCCD-A1F8-4EA1-8541-23585609B258}" type="presParOf" srcId="{8EAB1B61-E3E4-4F87-9459-28A742359397}" destId="{5FCEA148-2F53-4DD0-990C-C88A17CDDE19}" srcOrd="0" destOrd="0" presId="urn:microsoft.com/office/officeart/2005/8/layout/vList5"/>
    <dgm:cxn modelId="{5A180D70-4188-4EFA-BCBE-D10229BDFA2C}" type="presParOf" srcId="{8EAB1B61-E3E4-4F87-9459-28A742359397}" destId="{2232F572-D1DB-4732-8CCF-930DD9E0E9CB}" srcOrd="1" destOrd="0" presId="urn:microsoft.com/office/officeart/2005/8/layout/vList5"/>
    <dgm:cxn modelId="{F675A004-B2F5-4B23-8CFC-DA47A39BD204}" type="presParOf" srcId="{721B901B-3A3C-4DB1-B99C-967E12B32540}" destId="{DC44876F-92FD-4361-85BF-4182FE470B9B}" srcOrd="1" destOrd="0" presId="urn:microsoft.com/office/officeart/2005/8/layout/vList5"/>
    <dgm:cxn modelId="{FFFA439E-2DE3-43FC-80E9-72BACD651CE7}" type="presParOf" srcId="{721B901B-3A3C-4DB1-B99C-967E12B32540}" destId="{48A276F7-5AA9-4A7D-AB41-CC0ADE57A100}" srcOrd="2" destOrd="0" presId="urn:microsoft.com/office/officeart/2005/8/layout/vList5"/>
    <dgm:cxn modelId="{8DBBD44E-E899-49A9-B8A8-F8809D4F76CC}" type="presParOf" srcId="{48A276F7-5AA9-4A7D-AB41-CC0ADE57A100}" destId="{622993ED-1CAF-4D95-86EB-32319EA1D772}" srcOrd="0" destOrd="0" presId="urn:microsoft.com/office/officeart/2005/8/layout/vList5"/>
    <dgm:cxn modelId="{400969BA-402B-4630-B657-DF9CC1162C73}" type="presParOf" srcId="{48A276F7-5AA9-4A7D-AB41-CC0ADE57A100}" destId="{5F4E390C-9C36-487D-951F-AF403B7962DF}" srcOrd="1" destOrd="0" presId="urn:microsoft.com/office/officeart/2005/8/layout/vList5"/>
    <dgm:cxn modelId="{B1780BEF-C682-4517-BBCE-0E675FBBC379}" type="presParOf" srcId="{721B901B-3A3C-4DB1-B99C-967E12B32540}" destId="{1704979C-03FF-4E8F-B48E-310569C3474E}" srcOrd="3" destOrd="0" presId="urn:microsoft.com/office/officeart/2005/8/layout/vList5"/>
    <dgm:cxn modelId="{9FC65552-DBC0-44A4-9DD8-665A4A80B617}" type="presParOf" srcId="{721B901B-3A3C-4DB1-B99C-967E12B32540}" destId="{494F0DA9-465F-4910-AB9E-0B758B17A4B2}" srcOrd="4" destOrd="0" presId="urn:microsoft.com/office/officeart/2005/8/layout/vList5"/>
    <dgm:cxn modelId="{EB0D90E5-549C-4AF8-9B41-CFCB4E1E06C8}" type="presParOf" srcId="{494F0DA9-465F-4910-AB9E-0B758B17A4B2}" destId="{8858E35B-FB70-46B9-86CB-0A6F0F9F2FF1}" srcOrd="0" destOrd="0" presId="urn:microsoft.com/office/officeart/2005/8/layout/vList5"/>
    <dgm:cxn modelId="{BF58B87C-5EB1-4BC7-B3E4-707A72C01BAE}" type="presParOf" srcId="{494F0DA9-465F-4910-AB9E-0B758B17A4B2}" destId="{EC2EA3DA-FEE7-4E8B-85F2-06037FCA4978}" srcOrd="1" destOrd="0" presId="urn:microsoft.com/office/officeart/2005/8/layout/vList5"/>
    <dgm:cxn modelId="{5A04CB36-5591-4C66-97DC-483CCD6733FA}" type="presParOf" srcId="{721B901B-3A3C-4DB1-B99C-967E12B32540}" destId="{35C748F6-FCA5-4DD9-9276-36ADFF95579C}" srcOrd="5" destOrd="0" presId="urn:microsoft.com/office/officeart/2005/8/layout/vList5"/>
    <dgm:cxn modelId="{55610329-6FBA-4F4D-9BF6-D2F1C513D0BA}" type="presParOf" srcId="{721B901B-3A3C-4DB1-B99C-967E12B32540}" destId="{741592F1-394E-46C6-9DD6-B75B73243CD0}" srcOrd="6" destOrd="0" presId="urn:microsoft.com/office/officeart/2005/8/layout/vList5"/>
    <dgm:cxn modelId="{7B422268-AF0E-4D70-B877-F8805FC032CB}" type="presParOf" srcId="{741592F1-394E-46C6-9DD6-B75B73243CD0}" destId="{29237A54-190D-4078-A5C0-C8CDD6F6BCB4}" srcOrd="0" destOrd="0" presId="urn:microsoft.com/office/officeart/2005/8/layout/vList5"/>
    <dgm:cxn modelId="{1B305A5D-728F-4CF3-81D1-E73B39E6D117}" type="presParOf" srcId="{741592F1-394E-46C6-9DD6-B75B73243CD0}" destId="{D55F9B67-FA9D-4CC9-ADCA-363280CD4D35}" srcOrd="1" destOrd="0" presId="urn:microsoft.com/office/officeart/2005/8/layout/vList5"/>
    <dgm:cxn modelId="{74E97134-BC57-4929-AE85-B32E39446429}" type="presParOf" srcId="{721B901B-3A3C-4DB1-B99C-967E12B32540}" destId="{98E0F77B-B787-46AB-AAA6-20B157DC1D7B}" srcOrd="7" destOrd="0" presId="urn:microsoft.com/office/officeart/2005/8/layout/vList5"/>
    <dgm:cxn modelId="{02780E31-A6CF-47DC-8F61-3478479082DB}" type="presParOf" srcId="{721B901B-3A3C-4DB1-B99C-967E12B32540}" destId="{BC46009F-3BBB-4533-A25A-529ED836541F}" srcOrd="8" destOrd="0" presId="urn:microsoft.com/office/officeart/2005/8/layout/vList5"/>
    <dgm:cxn modelId="{927AEDB9-4E8E-4D0F-B321-4887A96ADEE4}" type="presParOf" srcId="{BC46009F-3BBB-4533-A25A-529ED836541F}" destId="{9CEBBE41-A27C-48CB-975C-C162F392A9E5}" srcOrd="0" destOrd="0" presId="urn:microsoft.com/office/officeart/2005/8/layout/vList5"/>
    <dgm:cxn modelId="{02FDBB37-1990-4F23-8CBE-DEA4D10E2A73}" type="presParOf" srcId="{BC46009F-3BBB-4533-A25A-529ED836541F}" destId="{76456134-1EE4-459A-BE14-F53E2B858273}" srcOrd="1" destOrd="0" presId="urn:microsoft.com/office/officeart/2005/8/layout/vList5"/>
    <dgm:cxn modelId="{465F2426-DAED-4F33-BF3D-CC7090ADEDF1}" type="presParOf" srcId="{721B901B-3A3C-4DB1-B99C-967E12B32540}" destId="{CB494FF3-0BFB-4EC7-BEB0-40E87A4F1D02}" srcOrd="9" destOrd="0" presId="urn:microsoft.com/office/officeart/2005/8/layout/vList5"/>
    <dgm:cxn modelId="{D8C55C1D-2CC9-4BA7-90F5-3CD3D3842E0A}" type="presParOf" srcId="{721B901B-3A3C-4DB1-B99C-967E12B32540}" destId="{46DE409C-16BF-4FFE-BB14-E863D0125302}" srcOrd="10" destOrd="0" presId="urn:microsoft.com/office/officeart/2005/8/layout/vList5"/>
    <dgm:cxn modelId="{C7DD9600-0B5D-408A-926B-AF19C66799F0}" type="presParOf" srcId="{46DE409C-16BF-4FFE-BB14-E863D0125302}" destId="{52D97C5B-D0E6-4021-926D-CC8353FB8A8B}" srcOrd="0" destOrd="0" presId="urn:microsoft.com/office/officeart/2005/8/layout/vList5"/>
    <dgm:cxn modelId="{DA4CE136-7E54-42AC-803C-ED8011570B0A}" type="presParOf" srcId="{46DE409C-16BF-4FFE-BB14-E863D0125302}" destId="{37299FC8-77ED-4DA8-B3FF-D3EF57D6AD4A}" srcOrd="1" destOrd="0" presId="urn:microsoft.com/office/officeart/2005/8/layout/vList5"/>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4F2502B-D5C3-4D3B-A724-C0870B435149}" type="doc">
      <dgm:prSet loTypeId="urn:microsoft.com/office/officeart/2005/8/layout/lProcess3" loCatId="process" qsTypeId="urn:microsoft.com/office/officeart/2005/8/quickstyle/3d2" qsCatId="3D" csTypeId="urn:microsoft.com/office/officeart/2005/8/colors/colorful5" csCatId="colorful" phldr="1"/>
      <dgm:spPr/>
      <dgm:t>
        <a:bodyPr/>
        <a:lstStyle/>
        <a:p>
          <a:endParaRPr lang="en-IN"/>
        </a:p>
      </dgm:t>
    </dgm:pt>
    <dgm:pt modelId="{C2253BF9-EAE1-4685-8CB1-E83FA800AA6B}">
      <dgm:prSet phldrT="[Text]" custT="1"/>
      <dgm:spPr/>
      <dgm:t>
        <a:bodyPr/>
        <a:lstStyle/>
        <a:p>
          <a:r>
            <a:rPr kumimoji="0" lang="en-US" altLang="en-US" sz="2400" b="1" i="0" u="none" strike="noStrike" cap="none" normalizeH="0" baseline="0" dirty="0">
              <a:ln/>
              <a:solidFill>
                <a:srgbClr val="FFFF00"/>
              </a:solidFill>
              <a:effectLst/>
              <a:latin typeface="Courier New" panose="02070309020205020404" pitchFamily="49" charset="0"/>
            </a:rPr>
            <a:t>Tenure</a:t>
          </a:r>
          <a:endParaRPr lang="en-IN" sz="2400" b="1" dirty="0">
            <a:solidFill>
              <a:srgbClr val="FFFF00"/>
            </a:solidFill>
          </a:endParaRPr>
        </a:p>
      </dgm:t>
    </dgm:pt>
    <dgm:pt modelId="{D8965DB8-09EC-4633-B115-FC3F6F5512D3}" type="parTrans" cxnId="{6F520BA7-F640-4F9F-AE9A-EFF453330751}">
      <dgm:prSet/>
      <dgm:spPr/>
      <dgm:t>
        <a:bodyPr/>
        <a:lstStyle/>
        <a:p>
          <a:endParaRPr lang="en-IN"/>
        </a:p>
      </dgm:t>
    </dgm:pt>
    <dgm:pt modelId="{07466CB0-57E0-4DBC-BB90-0CF464BB7D67}" type="sibTrans" cxnId="{6F520BA7-F640-4F9F-AE9A-EFF453330751}">
      <dgm:prSet/>
      <dgm:spPr/>
      <dgm:t>
        <a:bodyPr/>
        <a:lstStyle/>
        <a:p>
          <a:endParaRPr lang="en-IN"/>
        </a:p>
      </dgm:t>
    </dgm:pt>
    <dgm:pt modelId="{2EBD851B-9EF4-4DE6-BF00-8E86D0340CDA}">
      <dgm:prSet phldrT="[Text]" custT="1"/>
      <dgm:spPr>
        <a:solidFill>
          <a:srgbClr val="559EE0"/>
        </a:solidFill>
      </dgm:spPr>
      <dgm:t>
        <a:bodyPr/>
        <a:lstStyle/>
        <a:p>
          <a:pPr marL="0" lvl="0" indent="0" algn="ctr" defTabSz="1066800">
            <a:lnSpc>
              <a:spcPct val="90000"/>
            </a:lnSpc>
            <a:spcBef>
              <a:spcPct val="0"/>
            </a:spcBef>
            <a:spcAft>
              <a:spcPct val="35000"/>
            </a:spcAft>
            <a:buNone/>
          </a:pPr>
          <a:r>
            <a:rPr kumimoji="0" lang="en-US" altLang="en-US" sz="2400" b="1" i="0" u="none" strike="noStrike" kern="1200" cap="none" normalizeH="0" baseline="0" dirty="0">
              <a:ln/>
              <a:solidFill>
                <a:srgbClr val="FFFF00"/>
              </a:solidFill>
              <a:effectLst/>
              <a:latin typeface="Courier New" panose="02070309020205020404" pitchFamily="49" charset="0"/>
              <a:ea typeface="+mn-ea"/>
              <a:cs typeface="+mn-cs"/>
            </a:rPr>
            <a:t>City_Tier</a:t>
          </a:r>
          <a:endParaRPr kumimoji="0" lang="en-IN" sz="2400" b="1" i="0" u="none" strike="noStrike" kern="1200" cap="none" normalizeH="0" baseline="0" dirty="0">
            <a:ln/>
            <a:solidFill>
              <a:srgbClr val="569FE1"/>
            </a:solidFill>
            <a:effectLst/>
            <a:latin typeface="Courier New" panose="02070309020205020404" pitchFamily="49" charset="0"/>
            <a:ea typeface="+mn-ea"/>
            <a:cs typeface="+mn-cs"/>
          </a:endParaRPr>
        </a:p>
      </dgm:t>
    </dgm:pt>
    <dgm:pt modelId="{05D24651-6C9F-47D4-B5F8-1D23E610B253}" type="parTrans" cxnId="{23B0A181-F074-4D0F-A665-ECABD1A4548F}">
      <dgm:prSet/>
      <dgm:spPr/>
      <dgm:t>
        <a:bodyPr/>
        <a:lstStyle/>
        <a:p>
          <a:endParaRPr lang="en-IN"/>
        </a:p>
      </dgm:t>
    </dgm:pt>
    <dgm:pt modelId="{8BD3937B-9676-47C4-994D-730B83A2B1DA}" type="sibTrans" cxnId="{23B0A181-F074-4D0F-A665-ECABD1A4548F}">
      <dgm:prSet/>
      <dgm:spPr/>
      <dgm:t>
        <a:bodyPr/>
        <a:lstStyle/>
        <a:p>
          <a:endParaRPr lang="en-IN"/>
        </a:p>
      </dgm:t>
    </dgm:pt>
    <dgm:pt modelId="{E4139455-ED88-4FC7-A7D6-2FB501B7833C}">
      <dgm:prSet phldrT="[Text]" custT="1"/>
      <dgm:spPr/>
      <dgm:t>
        <a:bodyPr/>
        <a:lstStyle/>
        <a:p>
          <a:pPr marL="0" lvl="0" indent="0" algn="ctr" defTabSz="1066800">
            <a:lnSpc>
              <a:spcPct val="90000"/>
            </a:lnSpc>
            <a:spcBef>
              <a:spcPct val="0"/>
            </a:spcBef>
            <a:spcAft>
              <a:spcPct val="35000"/>
            </a:spcAft>
            <a:buNone/>
          </a:pPr>
          <a:r>
            <a:rPr kumimoji="0" lang="en-US" sz="2400" b="1" i="0" u="none" strike="noStrike" kern="1200" cap="none" normalizeH="0" baseline="0" dirty="0">
              <a:ln/>
              <a:solidFill>
                <a:srgbClr val="FFFF00"/>
              </a:solidFill>
              <a:effectLst/>
              <a:latin typeface="Courier New" panose="02070309020205020404" pitchFamily="49" charset="0"/>
              <a:ea typeface="+mn-ea"/>
              <a:cs typeface="+mn-cs"/>
            </a:rPr>
            <a:t>Account</a:t>
          </a:r>
          <a:r>
            <a:rPr kumimoji="0" lang="en-US" sz="2400" b="1" i="0" u="none" strike="noStrike" kern="1200" cap="none" normalizeH="0" baseline="0" dirty="0">
              <a:ln/>
              <a:effectLst/>
              <a:latin typeface="Courier New" panose="02070309020205020404" pitchFamily="49" charset="0"/>
              <a:ea typeface="+mn-ea"/>
              <a:cs typeface="+mn-cs"/>
            </a:rPr>
            <a:t>_</a:t>
          </a:r>
          <a:r>
            <a:rPr kumimoji="0" lang="en-US" sz="2400" b="1" i="0" u="none" strike="noStrike" kern="1200" cap="none" normalizeH="0" baseline="0" dirty="0">
              <a:ln/>
              <a:solidFill>
                <a:srgbClr val="FFFF00"/>
              </a:solidFill>
              <a:effectLst/>
              <a:latin typeface="Courier New" panose="02070309020205020404" pitchFamily="49" charset="0"/>
              <a:ea typeface="+mn-ea"/>
              <a:cs typeface="+mn-cs"/>
            </a:rPr>
            <a:t>segment</a:t>
          </a:r>
          <a:endParaRPr kumimoji="0" lang="en-IN" sz="2400" b="1" i="0" u="none" strike="noStrike" kern="1200" cap="none" normalizeH="0" baseline="0" dirty="0">
            <a:ln/>
            <a:solidFill>
              <a:srgbClr val="FFFF00"/>
            </a:solidFill>
            <a:effectLst/>
            <a:latin typeface="Courier New" panose="02070309020205020404" pitchFamily="49" charset="0"/>
            <a:ea typeface="+mn-ea"/>
            <a:cs typeface="+mn-cs"/>
          </a:endParaRPr>
        </a:p>
      </dgm:t>
    </dgm:pt>
    <dgm:pt modelId="{3DD93802-6FE3-49D3-B1D0-B23466D3F72E}" type="parTrans" cxnId="{9DABA299-C0A1-43D2-A808-27AE55A35269}">
      <dgm:prSet/>
      <dgm:spPr/>
      <dgm:t>
        <a:bodyPr/>
        <a:lstStyle/>
        <a:p>
          <a:endParaRPr lang="en-IN"/>
        </a:p>
      </dgm:t>
    </dgm:pt>
    <dgm:pt modelId="{DB748307-9CE4-421B-B193-4E67C34A8735}" type="sibTrans" cxnId="{9DABA299-C0A1-43D2-A808-27AE55A35269}">
      <dgm:prSet/>
      <dgm:spPr/>
      <dgm:t>
        <a:bodyPr/>
        <a:lstStyle/>
        <a:p>
          <a:endParaRPr lang="en-IN"/>
        </a:p>
      </dgm:t>
    </dgm:pt>
    <dgm:pt modelId="{93675D4E-40FC-495C-8E56-D1A21BCB7C44}">
      <dgm:prSet phldrT="[Text]" custT="1"/>
      <dgm:spPr>
        <a:solidFill>
          <a:srgbClr val="58D59A"/>
        </a:solidFill>
      </dgm:spPr>
      <dgm:t>
        <a:bodyPr/>
        <a:lstStyle/>
        <a:p>
          <a:pPr marL="0" lvl="0" indent="0" algn="ctr" defTabSz="1066800">
            <a:lnSpc>
              <a:spcPct val="90000"/>
            </a:lnSpc>
            <a:spcBef>
              <a:spcPct val="0"/>
            </a:spcBef>
            <a:spcAft>
              <a:spcPct val="35000"/>
            </a:spcAft>
            <a:buNone/>
          </a:pPr>
          <a:r>
            <a:rPr kumimoji="0" lang="en-US" altLang="en-US" sz="2400" b="1" i="0" u="none" strike="noStrike" kern="1200" cap="none" normalizeH="0" baseline="0" dirty="0">
              <a:ln/>
              <a:solidFill>
                <a:srgbClr val="FFFF00"/>
              </a:solidFill>
              <a:effectLst/>
              <a:latin typeface="Courier New" panose="02070309020205020404" pitchFamily="49" charset="0"/>
              <a:ea typeface="+mn-ea"/>
              <a:cs typeface="+mn-cs"/>
            </a:rPr>
            <a:t>CC_Agent_Score</a:t>
          </a:r>
          <a:endParaRPr kumimoji="0" lang="en-IN" sz="2400" b="1" i="0" u="none" strike="noStrike" kern="1200" cap="none" normalizeH="0" baseline="0" dirty="0">
            <a:ln/>
            <a:solidFill>
              <a:srgbClr val="FFFF00"/>
            </a:solidFill>
            <a:effectLst/>
            <a:latin typeface="Courier New" panose="02070309020205020404" pitchFamily="49" charset="0"/>
            <a:ea typeface="+mn-ea"/>
            <a:cs typeface="+mn-cs"/>
          </a:endParaRPr>
        </a:p>
      </dgm:t>
    </dgm:pt>
    <dgm:pt modelId="{0D2CCB25-88C6-4A73-9E00-9ED60732263F}" type="parTrans" cxnId="{E92A31EB-8886-414F-92E3-3BCF4D1ADAA2}">
      <dgm:prSet/>
      <dgm:spPr/>
      <dgm:t>
        <a:bodyPr/>
        <a:lstStyle/>
        <a:p>
          <a:endParaRPr lang="en-IN"/>
        </a:p>
      </dgm:t>
    </dgm:pt>
    <dgm:pt modelId="{7A1AC07D-68A5-429C-A9D0-5398E4C3C8BC}" type="sibTrans" cxnId="{E92A31EB-8886-414F-92E3-3BCF4D1ADAA2}">
      <dgm:prSet/>
      <dgm:spPr/>
      <dgm:t>
        <a:bodyPr/>
        <a:lstStyle/>
        <a:p>
          <a:endParaRPr lang="en-IN"/>
        </a:p>
      </dgm:t>
    </dgm:pt>
    <dgm:pt modelId="{AC65CEF2-FABA-4503-A23D-6D35F8AD97EF}">
      <dgm:prSet phldrT="[Text]" custT="1"/>
      <dgm:spPr>
        <a:solidFill>
          <a:srgbClr val="63D69E">
            <a:alpha val="90000"/>
          </a:srgbClr>
        </a:solidFill>
      </dgm:spPr>
      <dgm:t>
        <a:bodyPr/>
        <a:lstStyle/>
        <a:p>
          <a:pPr marL="0" lvl="0" indent="0" algn="ctr" defTabSz="1066800">
            <a:lnSpc>
              <a:spcPct val="90000"/>
            </a:lnSpc>
            <a:spcBef>
              <a:spcPct val="0"/>
            </a:spcBef>
            <a:spcAft>
              <a:spcPct val="35000"/>
            </a:spcAft>
            <a:buNone/>
          </a:pPr>
          <a:r>
            <a:rPr kumimoji="0" lang="en-US" altLang="en-US" sz="2400" b="1" i="0" u="none" strike="noStrike" kern="1200" cap="none" normalizeH="0" baseline="0" dirty="0">
              <a:ln/>
              <a:solidFill>
                <a:srgbClr val="FFFF00"/>
              </a:solidFill>
              <a:effectLst/>
              <a:latin typeface="Courier New" panose="02070309020205020404" pitchFamily="49" charset="0"/>
              <a:ea typeface="+mn-ea"/>
              <a:cs typeface="+mn-cs"/>
            </a:rPr>
            <a:t>Marital_Status</a:t>
          </a:r>
          <a:endParaRPr kumimoji="0" lang="en-IN" sz="2400" b="1" i="0" u="none" strike="noStrike" kern="1200" cap="none" normalizeH="0" baseline="0" dirty="0">
            <a:ln/>
            <a:solidFill>
              <a:srgbClr val="FFFF00"/>
            </a:solidFill>
            <a:effectLst/>
            <a:latin typeface="Courier New" panose="02070309020205020404" pitchFamily="49" charset="0"/>
            <a:ea typeface="+mn-ea"/>
            <a:cs typeface="+mn-cs"/>
          </a:endParaRPr>
        </a:p>
      </dgm:t>
    </dgm:pt>
    <dgm:pt modelId="{48BF01F4-A5CD-40F5-9906-F9C6E1041334}" type="parTrans" cxnId="{4628DB2D-856A-4410-8AA8-96C0AB62D4F5}">
      <dgm:prSet/>
      <dgm:spPr/>
      <dgm:t>
        <a:bodyPr/>
        <a:lstStyle/>
        <a:p>
          <a:endParaRPr lang="en-IN"/>
        </a:p>
      </dgm:t>
    </dgm:pt>
    <dgm:pt modelId="{2B16DBF8-97D8-4D32-929F-C75087CCF759}" type="sibTrans" cxnId="{4628DB2D-856A-4410-8AA8-96C0AB62D4F5}">
      <dgm:prSet/>
      <dgm:spPr/>
      <dgm:t>
        <a:bodyPr/>
        <a:lstStyle/>
        <a:p>
          <a:endParaRPr lang="en-IN"/>
        </a:p>
      </dgm:t>
    </dgm:pt>
    <dgm:pt modelId="{67FB6046-B43F-4ED1-B9AC-F0F58334ECA3}">
      <dgm:prSet phldrT="[Text]" custT="1"/>
      <dgm:spPr/>
      <dgm:t>
        <a:bodyPr/>
        <a:lstStyle/>
        <a:p>
          <a:pPr marL="0" lvl="0" indent="0" algn="ctr" defTabSz="1066800">
            <a:lnSpc>
              <a:spcPct val="90000"/>
            </a:lnSpc>
            <a:spcBef>
              <a:spcPct val="0"/>
            </a:spcBef>
            <a:spcAft>
              <a:spcPct val="35000"/>
            </a:spcAft>
            <a:buNone/>
          </a:pPr>
          <a:r>
            <a:rPr kumimoji="0" lang="en-US" altLang="en-US" sz="2400" b="1" i="0" u="none" strike="noStrike" kern="1200" cap="none" normalizeH="0" baseline="0" dirty="0">
              <a:ln/>
              <a:solidFill>
                <a:srgbClr val="FFFF00"/>
              </a:solidFill>
              <a:effectLst/>
              <a:latin typeface="Courier New" panose="02070309020205020404" pitchFamily="49" charset="0"/>
              <a:ea typeface="+mn-ea"/>
              <a:cs typeface="+mn-cs"/>
            </a:rPr>
            <a:t>coupon_used_for_payment</a:t>
          </a:r>
          <a:endParaRPr kumimoji="0" lang="en-IN" sz="2400" b="1" i="0" u="none" strike="noStrike" kern="1200" cap="none" normalizeH="0" baseline="0" dirty="0">
            <a:ln/>
            <a:solidFill>
              <a:srgbClr val="FFFF00"/>
            </a:solidFill>
            <a:effectLst/>
            <a:latin typeface="Courier New" panose="02070309020205020404" pitchFamily="49" charset="0"/>
            <a:ea typeface="+mn-ea"/>
            <a:cs typeface="+mn-cs"/>
          </a:endParaRPr>
        </a:p>
      </dgm:t>
    </dgm:pt>
    <dgm:pt modelId="{AA796304-AE54-4BFA-81AB-262F3A4D975E}" type="parTrans" cxnId="{6FF63E51-1C02-41BF-935A-4D885783B077}">
      <dgm:prSet/>
      <dgm:spPr/>
      <dgm:t>
        <a:bodyPr/>
        <a:lstStyle/>
        <a:p>
          <a:endParaRPr lang="en-IN"/>
        </a:p>
      </dgm:t>
    </dgm:pt>
    <dgm:pt modelId="{648ACBE8-C906-4B10-B317-B40CB83D0164}" type="sibTrans" cxnId="{6FF63E51-1C02-41BF-935A-4D885783B077}">
      <dgm:prSet/>
      <dgm:spPr/>
      <dgm:t>
        <a:bodyPr/>
        <a:lstStyle/>
        <a:p>
          <a:endParaRPr lang="en-IN"/>
        </a:p>
      </dgm:t>
    </dgm:pt>
    <dgm:pt modelId="{84FF898D-E4BC-413F-9AFB-F27EE7137FAC}">
      <dgm:prSet phldrT="[Text]" custT="1"/>
      <dgm:spPr>
        <a:solidFill>
          <a:srgbClr val="76BB48"/>
        </a:solidFill>
      </dgm:spPr>
      <dgm:t>
        <a:bodyPr/>
        <a:lstStyle/>
        <a:p>
          <a:pPr marL="0" lvl="0" indent="0" algn="ctr" defTabSz="1066800">
            <a:lnSpc>
              <a:spcPct val="90000"/>
            </a:lnSpc>
            <a:spcBef>
              <a:spcPct val="0"/>
            </a:spcBef>
            <a:spcAft>
              <a:spcPct val="35000"/>
            </a:spcAft>
            <a:buNone/>
          </a:pPr>
          <a:r>
            <a:rPr kumimoji="0" lang="en-US" altLang="en-US" sz="2400" b="1" i="0" u="none" strike="noStrike" kern="1200" cap="none" normalizeH="0" baseline="0" dirty="0">
              <a:ln/>
              <a:solidFill>
                <a:srgbClr val="FFFF00"/>
              </a:solidFill>
              <a:effectLst/>
              <a:latin typeface="Courier New" panose="02070309020205020404" pitchFamily="49" charset="0"/>
              <a:ea typeface="+mn-ea"/>
              <a:cs typeface="+mn-cs"/>
            </a:rPr>
            <a:t>Day_Since_CC_connect</a:t>
          </a:r>
          <a:endParaRPr kumimoji="0" lang="en-IN" sz="2400" b="1" i="0" u="none" strike="noStrike" kern="1200" cap="none" normalizeH="0" baseline="0" dirty="0">
            <a:ln/>
            <a:solidFill>
              <a:srgbClr val="FFFF00"/>
            </a:solidFill>
            <a:effectLst/>
            <a:latin typeface="Courier New" panose="02070309020205020404" pitchFamily="49" charset="0"/>
            <a:ea typeface="+mn-ea"/>
            <a:cs typeface="+mn-cs"/>
          </a:endParaRPr>
        </a:p>
      </dgm:t>
    </dgm:pt>
    <dgm:pt modelId="{F01EC5F6-F814-4F5C-944B-5E54D081DD71}" type="parTrans" cxnId="{DF0856A0-13F1-42A5-83CD-806310B66B38}">
      <dgm:prSet/>
      <dgm:spPr/>
      <dgm:t>
        <a:bodyPr/>
        <a:lstStyle/>
        <a:p>
          <a:endParaRPr lang="en-IN"/>
        </a:p>
      </dgm:t>
    </dgm:pt>
    <dgm:pt modelId="{B1AD72B1-0B3D-4277-99D4-253EBCA48C6E}" type="sibTrans" cxnId="{DF0856A0-13F1-42A5-83CD-806310B66B38}">
      <dgm:prSet/>
      <dgm:spPr/>
      <dgm:t>
        <a:bodyPr/>
        <a:lstStyle/>
        <a:p>
          <a:endParaRPr lang="en-IN"/>
        </a:p>
      </dgm:t>
    </dgm:pt>
    <dgm:pt modelId="{5BA75957-1055-4E2E-B7D6-129D95FEE6C1}">
      <dgm:prSet custT="1"/>
      <dgm:spPr>
        <a:solidFill>
          <a:srgbClr val="76BB48">
            <a:alpha val="90000"/>
          </a:srgbClr>
        </a:solidFill>
      </dgm:spPr>
      <dgm:t>
        <a:bodyPr/>
        <a:lstStyle/>
        <a:p>
          <a:pPr marL="0" lvl="0" indent="0" algn="ctr" defTabSz="1066800">
            <a:lnSpc>
              <a:spcPct val="90000"/>
            </a:lnSpc>
            <a:spcBef>
              <a:spcPct val="0"/>
            </a:spcBef>
            <a:spcAft>
              <a:spcPct val="35000"/>
            </a:spcAft>
            <a:buNone/>
          </a:pPr>
          <a:r>
            <a:rPr kumimoji="0" lang="en-US" altLang="en-US" sz="2400" b="1" i="0" u="none" strike="noStrike" kern="1200" cap="none" normalizeH="0" baseline="0" dirty="0">
              <a:ln/>
              <a:solidFill>
                <a:srgbClr val="FFFF00"/>
              </a:solidFill>
              <a:effectLst/>
              <a:latin typeface="Courier New" panose="02070309020205020404" pitchFamily="49" charset="0"/>
              <a:ea typeface="+mn-ea"/>
              <a:cs typeface="+mn-cs"/>
            </a:rPr>
            <a:t>Login_device</a:t>
          </a:r>
          <a:endParaRPr kumimoji="0" lang="en-IN" sz="2400" b="1" i="0" u="none" strike="noStrike" kern="1200" cap="none" normalizeH="0" baseline="0" dirty="0">
            <a:ln/>
            <a:solidFill>
              <a:srgbClr val="FFFF00"/>
            </a:solidFill>
            <a:effectLst/>
            <a:latin typeface="Courier New" panose="02070309020205020404" pitchFamily="49" charset="0"/>
            <a:ea typeface="+mn-ea"/>
            <a:cs typeface="+mn-cs"/>
          </a:endParaRPr>
        </a:p>
      </dgm:t>
    </dgm:pt>
    <dgm:pt modelId="{D7576DE8-7CA4-4495-8B50-EAB566DEF8FE}" type="parTrans" cxnId="{4C38C9F7-D27F-4521-A4D3-B17D6A573E40}">
      <dgm:prSet/>
      <dgm:spPr/>
      <dgm:t>
        <a:bodyPr/>
        <a:lstStyle/>
        <a:p>
          <a:endParaRPr lang="en-IN"/>
        </a:p>
      </dgm:t>
    </dgm:pt>
    <dgm:pt modelId="{1F983F17-72BB-49B5-84D9-005CE90DAA5D}" type="sibTrans" cxnId="{4C38C9F7-D27F-4521-A4D3-B17D6A573E40}">
      <dgm:prSet/>
      <dgm:spPr/>
      <dgm:t>
        <a:bodyPr/>
        <a:lstStyle/>
        <a:p>
          <a:endParaRPr lang="en-IN"/>
        </a:p>
      </dgm:t>
    </dgm:pt>
    <dgm:pt modelId="{5AE9F418-F776-45AD-BA8D-E43DCBE2CCBA}">
      <dgm:prSet phldrT="[Text]" custT="1"/>
      <dgm:spPr>
        <a:solidFill>
          <a:srgbClr val="58A4E9"/>
        </a:solidFill>
      </dgm:spPr>
      <dgm:t>
        <a:bodyPr/>
        <a:lstStyle/>
        <a:p>
          <a:pPr marL="0" lvl="0" indent="0" algn="ctr" defTabSz="1066800">
            <a:lnSpc>
              <a:spcPct val="90000"/>
            </a:lnSpc>
            <a:spcBef>
              <a:spcPct val="0"/>
            </a:spcBef>
            <a:spcAft>
              <a:spcPct val="35000"/>
            </a:spcAft>
            <a:buNone/>
          </a:pPr>
          <a:r>
            <a:rPr kumimoji="0" lang="en-US" altLang="en-US" sz="2400" b="1" i="0" u="none" strike="noStrike" kern="1200" cap="none" normalizeH="0" baseline="0" dirty="0">
              <a:ln/>
              <a:solidFill>
                <a:srgbClr val="FFFF00"/>
              </a:solidFill>
              <a:effectLst/>
              <a:latin typeface="Courier New" panose="02070309020205020404" pitchFamily="49" charset="0"/>
              <a:ea typeface="+mn-ea"/>
              <a:cs typeface="+mn-cs"/>
            </a:rPr>
            <a:t>CC_Contacted_LY</a:t>
          </a:r>
          <a:endParaRPr kumimoji="0" lang="en-IN" sz="2400" b="1" i="0" u="none" strike="noStrike" kern="1200" cap="none" normalizeH="0" baseline="0" dirty="0">
            <a:ln/>
            <a:solidFill>
              <a:srgbClr val="FFFF00"/>
            </a:solidFill>
            <a:effectLst/>
            <a:latin typeface="Courier New" panose="02070309020205020404" pitchFamily="49" charset="0"/>
            <a:ea typeface="+mn-ea"/>
            <a:cs typeface="+mn-cs"/>
          </a:endParaRPr>
        </a:p>
      </dgm:t>
    </dgm:pt>
    <dgm:pt modelId="{C90BC07E-C788-4501-9A96-98325C22824D}" type="sibTrans" cxnId="{4D20DCE3-1301-4F17-8DA4-BF5DADA6BF08}">
      <dgm:prSet/>
      <dgm:spPr/>
      <dgm:t>
        <a:bodyPr/>
        <a:lstStyle/>
        <a:p>
          <a:endParaRPr lang="en-IN"/>
        </a:p>
      </dgm:t>
    </dgm:pt>
    <dgm:pt modelId="{465239E1-06EB-49A1-9F2B-277BA3DBBB71}" type="parTrans" cxnId="{4D20DCE3-1301-4F17-8DA4-BF5DADA6BF08}">
      <dgm:prSet/>
      <dgm:spPr/>
      <dgm:t>
        <a:bodyPr/>
        <a:lstStyle/>
        <a:p>
          <a:endParaRPr lang="en-IN"/>
        </a:p>
      </dgm:t>
    </dgm:pt>
    <dgm:pt modelId="{3CD280AD-25F6-4F66-9842-52AC2205236E}">
      <dgm:prSet custT="1"/>
      <dgm:spPr>
        <a:solidFill>
          <a:srgbClr val="559EE0">
            <a:alpha val="90000"/>
          </a:srgbClr>
        </a:solidFill>
      </dgm:spPr>
      <dgm:t>
        <a:bodyPr/>
        <a:lstStyle/>
        <a:p>
          <a:pPr marL="0" lvl="0" indent="0" algn="ctr" defTabSz="1066800">
            <a:lnSpc>
              <a:spcPct val="90000"/>
            </a:lnSpc>
            <a:spcBef>
              <a:spcPct val="0"/>
            </a:spcBef>
            <a:spcAft>
              <a:spcPct val="35000"/>
            </a:spcAft>
            <a:buNone/>
          </a:pPr>
          <a:r>
            <a:rPr kumimoji="0" lang="en-US" altLang="en-US" sz="2400" b="1" i="0" u="none" strike="noStrike" kern="1200" cap="none" normalizeH="0" baseline="0" dirty="0">
              <a:ln/>
              <a:solidFill>
                <a:srgbClr val="FFFF00"/>
              </a:solidFill>
              <a:effectLst/>
              <a:latin typeface="Courier New" panose="02070309020205020404" pitchFamily="49" charset="0"/>
              <a:ea typeface="+mn-ea"/>
              <a:cs typeface="+mn-cs"/>
            </a:rPr>
            <a:t>Payment</a:t>
          </a:r>
          <a:endParaRPr kumimoji="0" lang="en-IN" sz="2400" b="1" i="0" u="none" strike="noStrike" kern="1200" cap="none" normalizeH="0" baseline="0" dirty="0">
            <a:ln/>
            <a:solidFill>
              <a:srgbClr val="FFFF00"/>
            </a:solidFill>
            <a:effectLst/>
            <a:latin typeface="Courier New" panose="02070309020205020404" pitchFamily="49" charset="0"/>
            <a:ea typeface="+mn-ea"/>
            <a:cs typeface="+mn-cs"/>
          </a:endParaRPr>
        </a:p>
      </dgm:t>
    </dgm:pt>
    <dgm:pt modelId="{63A6A8B9-BF11-42B6-927B-119723854F82}" type="sibTrans" cxnId="{8AE3D09D-6FED-4E4C-B5E6-0EDCC28B756A}">
      <dgm:prSet/>
      <dgm:spPr/>
      <dgm:t>
        <a:bodyPr/>
        <a:lstStyle/>
        <a:p>
          <a:endParaRPr lang="en-IN"/>
        </a:p>
      </dgm:t>
    </dgm:pt>
    <dgm:pt modelId="{59DC03F4-A833-4782-A2FB-7457A583289B}" type="parTrans" cxnId="{8AE3D09D-6FED-4E4C-B5E6-0EDCC28B756A}">
      <dgm:prSet/>
      <dgm:spPr/>
      <dgm:t>
        <a:bodyPr/>
        <a:lstStyle/>
        <a:p>
          <a:endParaRPr lang="en-IN"/>
        </a:p>
      </dgm:t>
    </dgm:pt>
    <dgm:pt modelId="{C7F45B25-C60A-43FD-A676-A40D5957BFE2}">
      <dgm:prSet custT="1"/>
      <dgm:spPr>
        <a:solidFill>
          <a:srgbClr val="569FE1">
            <a:alpha val="90000"/>
          </a:srgbClr>
        </a:solidFill>
      </dgm:spPr>
      <dgm:t>
        <a:bodyPr/>
        <a:lstStyle/>
        <a:p>
          <a:r>
            <a:rPr kumimoji="0" lang="en-US" sz="2400" b="1" i="0" u="none" strike="noStrike" kern="1200" cap="none" normalizeH="0" baseline="0" dirty="0">
              <a:ln/>
              <a:solidFill>
                <a:srgbClr val="FFFF00"/>
              </a:solidFill>
              <a:effectLst/>
              <a:latin typeface="Courier New" panose="02070309020205020404" pitchFamily="49" charset="0"/>
              <a:ea typeface="+mn-ea"/>
              <a:cs typeface="+mn-cs"/>
            </a:rPr>
            <a:t>Gender</a:t>
          </a:r>
          <a:endParaRPr kumimoji="0" lang="en-IN" sz="2400" b="1" i="0" u="none" strike="noStrike" kern="1200" cap="none" normalizeH="0" baseline="0" dirty="0">
            <a:ln/>
            <a:solidFill>
              <a:srgbClr val="FFFF00"/>
            </a:solidFill>
            <a:effectLst/>
            <a:latin typeface="Courier New" panose="02070309020205020404" pitchFamily="49" charset="0"/>
            <a:ea typeface="+mn-ea"/>
            <a:cs typeface="+mn-cs"/>
          </a:endParaRPr>
        </a:p>
      </dgm:t>
    </dgm:pt>
    <dgm:pt modelId="{DDDC0C38-7529-47C9-8CDB-9DF94D7FA42B}" type="parTrans" cxnId="{9AB25934-E633-45B8-8381-C87E90C0E270}">
      <dgm:prSet/>
      <dgm:spPr/>
      <dgm:t>
        <a:bodyPr/>
        <a:lstStyle/>
        <a:p>
          <a:endParaRPr lang="en-IN"/>
        </a:p>
      </dgm:t>
    </dgm:pt>
    <dgm:pt modelId="{5A41CE05-2F9B-47A6-B2A9-10F2C9C75C61}" type="sibTrans" cxnId="{9AB25934-E633-45B8-8381-C87E90C0E270}">
      <dgm:prSet/>
      <dgm:spPr/>
      <dgm:t>
        <a:bodyPr/>
        <a:lstStyle/>
        <a:p>
          <a:endParaRPr lang="en-IN"/>
        </a:p>
      </dgm:t>
    </dgm:pt>
    <dgm:pt modelId="{E72EC495-C4A8-49A6-8BC0-C1C6C97ACBBA}">
      <dgm:prSet custT="1"/>
      <dgm:spPr>
        <a:solidFill>
          <a:srgbClr val="63D69E">
            <a:alpha val="90000"/>
          </a:srgbClr>
        </a:solidFill>
      </dgm:spPr>
      <dgm:t>
        <a:bodyPr/>
        <a:lstStyle/>
        <a:p>
          <a:pPr marL="0" lvl="0" indent="0" algn="ctr" defTabSz="1066800">
            <a:lnSpc>
              <a:spcPct val="90000"/>
            </a:lnSpc>
            <a:spcBef>
              <a:spcPct val="0"/>
            </a:spcBef>
            <a:spcAft>
              <a:spcPct val="35000"/>
            </a:spcAft>
            <a:buNone/>
          </a:pPr>
          <a:r>
            <a:rPr kumimoji="0" lang="en-US" altLang="en-US" sz="2400" b="1" i="0" u="none" strike="noStrike" kern="1200" cap="none" normalizeH="0" baseline="0" dirty="0">
              <a:ln/>
              <a:solidFill>
                <a:srgbClr val="FFFF00"/>
              </a:solidFill>
              <a:effectLst/>
              <a:latin typeface="Courier New" panose="02070309020205020404" pitchFamily="49" charset="0"/>
              <a:ea typeface="+mn-ea"/>
              <a:cs typeface="+mn-cs"/>
            </a:rPr>
            <a:t>rev_per_month</a:t>
          </a:r>
          <a:endParaRPr kumimoji="0" lang="en-IN" sz="2400" b="1" i="0" u="none" strike="noStrike" kern="1200" cap="none" normalizeH="0" baseline="0" dirty="0">
            <a:ln/>
            <a:solidFill>
              <a:srgbClr val="FFFF00"/>
            </a:solidFill>
            <a:effectLst/>
            <a:latin typeface="Courier New" panose="02070309020205020404" pitchFamily="49" charset="0"/>
            <a:ea typeface="+mn-ea"/>
            <a:cs typeface="+mn-cs"/>
          </a:endParaRPr>
        </a:p>
      </dgm:t>
    </dgm:pt>
    <dgm:pt modelId="{BD62D673-ED00-4671-A7F5-DEB3EF541691}" type="parTrans" cxnId="{96C15F52-DC93-438F-97F1-6C54B12CB534}">
      <dgm:prSet/>
      <dgm:spPr/>
      <dgm:t>
        <a:bodyPr/>
        <a:lstStyle/>
        <a:p>
          <a:endParaRPr lang="en-IN"/>
        </a:p>
      </dgm:t>
    </dgm:pt>
    <dgm:pt modelId="{196729ED-F9F3-49C5-984E-39694339EDA3}" type="sibTrans" cxnId="{96C15F52-DC93-438F-97F1-6C54B12CB534}">
      <dgm:prSet/>
      <dgm:spPr/>
      <dgm:t>
        <a:bodyPr/>
        <a:lstStyle/>
        <a:p>
          <a:endParaRPr lang="en-IN"/>
        </a:p>
      </dgm:t>
    </dgm:pt>
    <dgm:pt modelId="{3C776DB8-1E90-4046-8BAF-3687077D6D11}">
      <dgm:prSet custT="1"/>
      <dgm:spPr>
        <a:solidFill>
          <a:srgbClr val="63D69E">
            <a:alpha val="90000"/>
          </a:srgbClr>
        </a:solidFill>
      </dgm:spPr>
      <dgm:t>
        <a:bodyPr/>
        <a:lstStyle/>
        <a:p>
          <a:pPr marL="0" lvl="0" indent="0" algn="ctr" defTabSz="1066800">
            <a:lnSpc>
              <a:spcPct val="90000"/>
            </a:lnSpc>
            <a:spcBef>
              <a:spcPct val="0"/>
            </a:spcBef>
            <a:spcAft>
              <a:spcPct val="35000"/>
            </a:spcAft>
            <a:buNone/>
          </a:pPr>
          <a:r>
            <a:rPr kumimoji="0" lang="en-US" altLang="en-US" sz="2400" b="1" i="0" u="none" strike="noStrike" kern="1200" cap="none" normalizeH="0" baseline="0" dirty="0">
              <a:ln/>
              <a:solidFill>
                <a:srgbClr val="FFFF00"/>
              </a:solidFill>
              <a:effectLst/>
              <a:latin typeface="Courier New" panose="02070309020205020404" pitchFamily="49" charset="0"/>
              <a:ea typeface="+mn-ea"/>
              <a:cs typeface="+mn-cs"/>
            </a:rPr>
            <a:t>Complain_ly</a:t>
          </a:r>
          <a:endParaRPr kumimoji="0" lang="en-IN" sz="2400" b="1" i="0" u="none" strike="noStrike" kern="1200" cap="none" normalizeH="0" baseline="0" dirty="0">
            <a:ln/>
            <a:solidFill>
              <a:srgbClr val="FFFF00"/>
            </a:solidFill>
            <a:effectLst/>
            <a:latin typeface="Courier New" panose="02070309020205020404" pitchFamily="49" charset="0"/>
            <a:ea typeface="+mn-ea"/>
            <a:cs typeface="+mn-cs"/>
          </a:endParaRPr>
        </a:p>
      </dgm:t>
    </dgm:pt>
    <dgm:pt modelId="{EB36BD72-E507-4699-8A67-412E882D11BD}" type="parTrans" cxnId="{973B63FD-5517-43EA-8F53-70CDB67CF0F6}">
      <dgm:prSet/>
      <dgm:spPr/>
      <dgm:t>
        <a:bodyPr/>
        <a:lstStyle/>
        <a:p>
          <a:endParaRPr lang="en-IN"/>
        </a:p>
      </dgm:t>
    </dgm:pt>
    <dgm:pt modelId="{DDD39FEA-A9A9-4780-AE60-378BDBDFD7AB}" type="sibTrans" cxnId="{973B63FD-5517-43EA-8F53-70CDB67CF0F6}">
      <dgm:prSet/>
      <dgm:spPr/>
      <dgm:t>
        <a:bodyPr/>
        <a:lstStyle/>
        <a:p>
          <a:endParaRPr lang="en-IN"/>
        </a:p>
      </dgm:t>
    </dgm:pt>
    <dgm:pt modelId="{A15D787E-8277-42A9-B163-AFAFFD30820F}">
      <dgm:prSet custT="1"/>
      <dgm:spPr>
        <a:solidFill>
          <a:srgbClr val="76BB48">
            <a:alpha val="90000"/>
          </a:srgbClr>
        </a:solidFill>
      </dgm:spPr>
      <dgm:t>
        <a:bodyPr/>
        <a:lstStyle/>
        <a:p>
          <a:pPr marL="0" lvl="0" indent="0" algn="ctr" defTabSz="1066800">
            <a:lnSpc>
              <a:spcPct val="90000"/>
            </a:lnSpc>
            <a:spcBef>
              <a:spcPct val="0"/>
            </a:spcBef>
            <a:spcAft>
              <a:spcPct val="35000"/>
            </a:spcAft>
            <a:buNone/>
          </a:pPr>
          <a:r>
            <a:rPr kumimoji="0" lang="en-US" sz="2400" b="1" i="0" u="none" strike="noStrike" kern="1200" cap="none" normalizeH="0" baseline="0" dirty="0">
              <a:ln/>
              <a:solidFill>
                <a:srgbClr val="FFFF00"/>
              </a:solidFill>
              <a:effectLst/>
              <a:latin typeface="Courier New" panose="02070309020205020404" pitchFamily="49" charset="0"/>
              <a:ea typeface="+mn-ea"/>
              <a:cs typeface="+mn-cs"/>
            </a:rPr>
            <a:t>Churn</a:t>
          </a:r>
          <a:endParaRPr kumimoji="0" lang="en-IN" sz="2400" b="1" i="0" u="none" strike="noStrike" kern="1200" cap="none" normalizeH="0" baseline="0" dirty="0">
            <a:ln/>
            <a:solidFill>
              <a:srgbClr val="FFFF00"/>
            </a:solidFill>
            <a:effectLst/>
            <a:latin typeface="Courier New" panose="02070309020205020404" pitchFamily="49" charset="0"/>
            <a:ea typeface="+mn-ea"/>
            <a:cs typeface="+mn-cs"/>
          </a:endParaRPr>
        </a:p>
      </dgm:t>
    </dgm:pt>
    <dgm:pt modelId="{B4BFD59A-2C7E-4D34-9509-CA45E4C859E3}" type="parTrans" cxnId="{D3DC7EA2-72C3-4663-B570-3C567F24263F}">
      <dgm:prSet/>
      <dgm:spPr/>
      <dgm:t>
        <a:bodyPr/>
        <a:lstStyle/>
        <a:p>
          <a:endParaRPr lang="en-IN"/>
        </a:p>
      </dgm:t>
    </dgm:pt>
    <dgm:pt modelId="{CCA8338B-E979-4615-B737-C5E19B732D11}" type="sibTrans" cxnId="{D3DC7EA2-72C3-4663-B570-3C567F24263F}">
      <dgm:prSet/>
      <dgm:spPr/>
      <dgm:t>
        <a:bodyPr/>
        <a:lstStyle/>
        <a:p>
          <a:endParaRPr lang="en-IN"/>
        </a:p>
      </dgm:t>
    </dgm:pt>
    <dgm:pt modelId="{7A472321-C414-474B-8899-2FF599E618D2}" type="pres">
      <dgm:prSet presAssocID="{E4F2502B-D5C3-4D3B-A724-C0870B435149}" presName="Name0" presStyleCnt="0">
        <dgm:presLayoutVars>
          <dgm:chPref val="3"/>
          <dgm:dir/>
          <dgm:animLvl val="lvl"/>
          <dgm:resizeHandles/>
        </dgm:presLayoutVars>
      </dgm:prSet>
      <dgm:spPr/>
    </dgm:pt>
    <dgm:pt modelId="{5A1E8E2C-1211-466A-9ABC-837FC91964C4}" type="pres">
      <dgm:prSet presAssocID="{C2253BF9-EAE1-4685-8CB1-E83FA800AA6B}" presName="horFlow" presStyleCnt="0"/>
      <dgm:spPr/>
    </dgm:pt>
    <dgm:pt modelId="{5D2C4DD2-F37C-441E-B430-8396F98C290F}" type="pres">
      <dgm:prSet presAssocID="{C2253BF9-EAE1-4685-8CB1-E83FA800AA6B}" presName="bigChev" presStyleLbl="node1" presStyleIdx="0" presStyleCnt="3" custScaleY="84200" custLinFactNeighborX="-385" custLinFactNeighborY="-1084"/>
      <dgm:spPr/>
    </dgm:pt>
    <dgm:pt modelId="{6021FBC5-6DA4-40B3-A572-A8AC50620215}" type="pres">
      <dgm:prSet presAssocID="{05D24651-6C9F-47D4-B5F8-1D23E610B253}" presName="parTrans" presStyleCnt="0"/>
      <dgm:spPr/>
    </dgm:pt>
    <dgm:pt modelId="{2FD5A7AA-17A9-475F-A987-DB4682186A16}" type="pres">
      <dgm:prSet presAssocID="{2EBD851B-9EF4-4DE6-BF00-8E86D0340CDA}" presName="node" presStyleLbl="alignAccFollowNode1" presStyleIdx="0" presStyleCnt="11">
        <dgm:presLayoutVars>
          <dgm:bulletEnabled val="1"/>
        </dgm:presLayoutVars>
      </dgm:prSet>
      <dgm:spPr/>
    </dgm:pt>
    <dgm:pt modelId="{65089E7D-5BCB-43EF-86DD-FE093C71AF30}" type="pres">
      <dgm:prSet presAssocID="{8BD3937B-9676-47C4-994D-730B83A2B1DA}" presName="sibTrans" presStyleCnt="0"/>
      <dgm:spPr/>
    </dgm:pt>
    <dgm:pt modelId="{9DB5FDA9-B646-4253-84B5-67B481893D5A}" type="pres">
      <dgm:prSet presAssocID="{5AE9F418-F776-45AD-BA8D-E43DCBE2CCBA}" presName="node" presStyleLbl="alignAccFollowNode1" presStyleIdx="1" presStyleCnt="11">
        <dgm:presLayoutVars>
          <dgm:bulletEnabled val="1"/>
        </dgm:presLayoutVars>
      </dgm:prSet>
      <dgm:spPr/>
    </dgm:pt>
    <dgm:pt modelId="{383210A1-82CD-4AFC-9791-4C4FF4BF855C}" type="pres">
      <dgm:prSet presAssocID="{C90BC07E-C788-4501-9A96-98325C22824D}" presName="sibTrans" presStyleCnt="0"/>
      <dgm:spPr/>
    </dgm:pt>
    <dgm:pt modelId="{E68A86D1-A906-4527-9729-B98DBFD380F3}" type="pres">
      <dgm:prSet presAssocID="{3CD280AD-25F6-4F66-9842-52AC2205236E}" presName="node" presStyleLbl="alignAccFollowNode1" presStyleIdx="2" presStyleCnt="11" custLinFactNeighborX="1492">
        <dgm:presLayoutVars>
          <dgm:bulletEnabled val="1"/>
        </dgm:presLayoutVars>
      </dgm:prSet>
      <dgm:spPr/>
    </dgm:pt>
    <dgm:pt modelId="{94A285DA-E807-47E8-B4C8-64A62E55884A}" type="pres">
      <dgm:prSet presAssocID="{63A6A8B9-BF11-42B6-927B-119723854F82}" presName="sibTrans" presStyleCnt="0"/>
      <dgm:spPr/>
    </dgm:pt>
    <dgm:pt modelId="{830341DD-A3DC-4355-9D22-C4C40605CC39}" type="pres">
      <dgm:prSet presAssocID="{C7F45B25-C60A-43FD-A676-A40D5957BFE2}" presName="node" presStyleLbl="alignAccFollowNode1" presStyleIdx="3" presStyleCnt="11">
        <dgm:presLayoutVars>
          <dgm:bulletEnabled val="1"/>
        </dgm:presLayoutVars>
      </dgm:prSet>
      <dgm:spPr/>
    </dgm:pt>
    <dgm:pt modelId="{0B21B1E1-D266-44EE-ABAF-EDF088E08F78}" type="pres">
      <dgm:prSet presAssocID="{C2253BF9-EAE1-4685-8CB1-E83FA800AA6B}" presName="vSp" presStyleCnt="0"/>
      <dgm:spPr/>
    </dgm:pt>
    <dgm:pt modelId="{5BAA4D46-DCC7-4814-B5D3-A440B7079641}" type="pres">
      <dgm:prSet presAssocID="{E4139455-ED88-4FC7-A7D6-2FB501B7833C}" presName="horFlow" presStyleCnt="0"/>
      <dgm:spPr/>
    </dgm:pt>
    <dgm:pt modelId="{5C7DE2EB-856A-457B-80FD-8252844E7D7C}" type="pres">
      <dgm:prSet presAssocID="{E4139455-ED88-4FC7-A7D6-2FB501B7833C}" presName="bigChev" presStyleLbl="node1" presStyleIdx="1" presStyleCnt="3" custScaleX="85903" custScaleY="80702" custLinFactNeighborX="-385" custLinFactNeighborY="-3252"/>
      <dgm:spPr/>
    </dgm:pt>
    <dgm:pt modelId="{370BA5A9-14D3-4640-9A6B-8945DC43A73F}" type="pres">
      <dgm:prSet presAssocID="{0D2CCB25-88C6-4A73-9E00-9ED60732263F}" presName="parTrans" presStyleCnt="0"/>
      <dgm:spPr/>
    </dgm:pt>
    <dgm:pt modelId="{A5CB18BC-5F86-4B4D-A4B1-E6796680FC9A}" type="pres">
      <dgm:prSet presAssocID="{93675D4E-40FC-495C-8E56-D1A21BCB7C44}" presName="node" presStyleLbl="alignAccFollowNode1" presStyleIdx="4" presStyleCnt="11" custLinFactNeighborX="12540" custLinFactNeighborY="-11042">
        <dgm:presLayoutVars>
          <dgm:bulletEnabled val="1"/>
        </dgm:presLayoutVars>
      </dgm:prSet>
      <dgm:spPr/>
    </dgm:pt>
    <dgm:pt modelId="{4F5B2216-0471-42AB-B812-B630F7BE6B36}" type="pres">
      <dgm:prSet presAssocID="{7A1AC07D-68A5-429C-A9D0-5398E4C3C8BC}" presName="sibTrans" presStyleCnt="0"/>
      <dgm:spPr/>
    </dgm:pt>
    <dgm:pt modelId="{8AC01FF7-B225-4520-89BC-5E685CBA838A}" type="pres">
      <dgm:prSet presAssocID="{AC65CEF2-FABA-4503-A23D-6D35F8AD97EF}" presName="node" presStyleLbl="alignAccFollowNode1" presStyleIdx="5" presStyleCnt="11" custLinFactNeighborX="4653" custLinFactNeighborY="-11042">
        <dgm:presLayoutVars>
          <dgm:bulletEnabled val="1"/>
        </dgm:presLayoutVars>
      </dgm:prSet>
      <dgm:spPr/>
    </dgm:pt>
    <dgm:pt modelId="{DE75A734-6615-4B9E-8545-C80A90B80068}" type="pres">
      <dgm:prSet presAssocID="{2B16DBF8-97D8-4D32-929F-C75087CCF759}" presName="sibTrans" presStyleCnt="0"/>
      <dgm:spPr/>
    </dgm:pt>
    <dgm:pt modelId="{556967E3-D310-452B-AC59-10FA80FDDD36}" type="pres">
      <dgm:prSet presAssocID="{E72EC495-C4A8-49A6-8BC0-C1C6C97ACBBA}" presName="node" presStyleLbl="alignAccFollowNode1" presStyleIdx="6" presStyleCnt="11" custLinFactNeighborX="-4653" custLinFactNeighborY="-11042">
        <dgm:presLayoutVars>
          <dgm:bulletEnabled val="1"/>
        </dgm:presLayoutVars>
      </dgm:prSet>
      <dgm:spPr/>
    </dgm:pt>
    <dgm:pt modelId="{ED2015FE-696A-433F-9417-2DE5FF8B24EA}" type="pres">
      <dgm:prSet presAssocID="{196729ED-F9F3-49C5-984E-39694339EDA3}" presName="sibTrans" presStyleCnt="0"/>
      <dgm:spPr/>
    </dgm:pt>
    <dgm:pt modelId="{756166EA-9B5A-411E-B7F0-BE9CA6DE1D66}" type="pres">
      <dgm:prSet presAssocID="{3C776DB8-1E90-4046-8BAF-3687077D6D11}" presName="node" presStyleLbl="alignAccFollowNode1" presStyleIdx="7" presStyleCnt="11" custLinFactNeighborX="-4653" custLinFactNeighborY="-11042">
        <dgm:presLayoutVars>
          <dgm:bulletEnabled val="1"/>
        </dgm:presLayoutVars>
      </dgm:prSet>
      <dgm:spPr/>
    </dgm:pt>
    <dgm:pt modelId="{1F9DABF2-8B45-4CD8-946B-7596935C826C}" type="pres">
      <dgm:prSet presAssocID="{E4139455-ED88-4FC7-A7D6-2FB501B7833C}" presName="vSp" presStyleCnt="0"/>
      <dgm:spPr/>
    </dgm:pt>
    <dgm:pt modelId="{1B469902-003E-4868-A63B-048A9857622F}" type="pres">
      <dgm:prSet presAssocID="{67FB6046-B43F-4ED1-B9AC-F0F58334ECA3}" presName="horFlow" presStyleCnt="0"/>
      <dgm:spPr/>
    </dgm:pt>
    <dgm:pt modelId="{A72A4F36-F27B-482E-A659-1B8087723526}" type="pres">
      <dgm:prSet presAssocID="{67FB6046-B43F-4ED1-B9AC-F0F58334ECA3}" presName="bigChev" presStyleLbl="node1" presStyleIdx="2" presStyleCnt="3" custScaleX="95149" custScaleY="72455" custLinFactNeighborX="4159" custLinFactNeighborY="15"/>
      <dgm:spPr/>
    </dgm:pt>
    <dgm:pt modelId="{F5366E1B-5C75-4519-B9DE-6A7A2C8BB202}" type="pres">
      <dgm:prSet presAssocID="{F01EC5F6-F814-4F5C-944B-5E54D081DD71}" presName="parTrans" presStyleCnt="0"/>
      <dgm:spPr/>
    </dgm:pt>
    <dgm:pt modelId="{76C861DB-BEF2-4D99-BB7C-0963FF029F6A}" type="pres">
      <dgm:prSet presAssocID="{84FF898D-E4BC-413F-9AFB-F27EE7137FAC}" presName="node" presStyleLbl="alignAccFollowNode1" presStyleIdx="8" presStyleCnt="11" custScaleX="90353" custScaleY="87444" custLinFactNeighborX="12540" custLinFactNeighborY="-2699">
        <dgm:presLayoutVars>
          <dgm:bulletEnabled val="1"/>
        </dgm:presLayoutVars>
      </dgm:prSet>
      <dgm:spPr/>
    </dgm:pt>
    <dgm:pt modelId="{00FBB90E-3682-406E-B96F-6CDBD964E84C}" type="pres">
      <dgm:prSet presAssocID="{B1AD72B1-0B3D-4277-99D4-253EBCA48C6E}" presName="sibTrans" presStyleCnt="0"/>
      <dgm:spPr/>
    </dgm:pt>
    <dgm:pt modelId="{BC10A248-5AF0-4114-80ED-E3AFE5ED0AAB}" type="pres">
      <dgm:prSet presAssocID="{5BA75957-1055-4E2E-B7D6-129D95FEE6C1}" presName="node" presStyleLbl="alignAccFollowNode1" presStyleIdx="9" presStyleCnt="11" custScaleX="97605" custScaleY="87332" custLinFactNeighborX="11326" custLinFactNeighborY="0">
        <dgm:presLayoutVars>
          <dgm:bulletEnabled val="1"/>
        </dgm:presLayoutVars>
      </dgm:prSet>
      <dgm:spPr/>
    </dgm:pt>
    <dgm:pt modelId="{52ED6C47-6B76-4F26-93F9-461A247AE70C}" type="pres">
      <dgm:prSet presAssocID="{1F983F17-72BB-49B5-84D9-005CE90DAA5D}" presName="sibTrans" presStyleCnt="0"/>
      <dgm:spPr/>
    </dgm:pt>
    <dgm:pt modelId="{0DBC3B96-AEC3-4DE5-A362-B9FAA9A268B9}" type="pres">
      <dgm:prSet presAssocID="{A15D787E-8277-42A9-B163-AFAFFD30820F}" presName="node" presStyleLbl="alignAccFollowNode1" presStyleIdx="10" presStyleCnt="11" custScaleX="98471" custScaleY="82046" custLinFactNeighborX="26427" custLinFactNeighborY="-5553">
        <dgm:presLayoutVars>
          <dgm:bulletEnabled val="1"/>
        </dgm:presLayoutVars>
      </dgm:prSet>
      <dgm:spPr/>
    </dgm:pt>
  </dgm:ptLst>
  <dgm:cxnLst>
    <dgm:cxn modelId="{22F7EF22-CDF7-40D3-BF19-4DD81998B83A}" type="presOf" srcId="{A15D787E-8277-42A9-B163-AFAFFD30820F}" destId="{0DBC3B96-AEC3-4DE5-A362-B9FAA9A268B9}" srcOrd="0" destOrd="0" presId="urn:microsoft.com/office/officeart/2005/8/layout/lProcess3"/>
    <dgm:cxn modelId="{4628DB2D-856A-4410-8AA8-96C0AB62D4F5}" srcId="{E4139455-ED88-4FC7-A7D6-2FB501B7833C}" destId="{AC65CEF2-FABA-4503-A23D-6D35F8AD97EF}" srcOrd="1" destOrd="0" parTransId="{48BF01F4-A5CD-40F5-9906-F9C6E1041334}" sibTransId="{2B16DBF8-97D8-4D32-929F-C75087CCF759}"/>
    <dgm:cxn modelId="{9AB25934-E633-45B8-8381-C87E90C0E270}" srcId="{C2253BF9-EAE1-4685-8CB1-E83FA800AA6B}" destId="{C7F45B25-C60A-43FD-A676-A40D5957BFE2}" srcOrd="3" destOrd="0" parTransId="{DDDC0C38-7529-47C9-8CDB-9DF94D7FA42B}" sibTransId="{5A41CE05-2F9B-47A6-B2A9-10F2C9C75C61}"/>
    <dgm:cxn modelId="{33A2BD3A-F6E8-42F4-8CCB-D55B1C5CDD08}" type="presOf" srcId="{E4F2502B-D5C3-4D3B-A724-C0870B435149}" destId="{7A472321-C414-474B-8899-2FF599E618D2}" srcOrd="0" destOrd="0" presId="urn:microsoft.com/office/officeart/2005/8/layout/lProcess3"/>
    <dgm:cxn modelId="{78A8FE47-E4FB-41D9-A03D-7C3ED23081E7}" type="presOf" srcId="{C2253BF9-EAE1-4685-8CB1-E83FA800AA6B}" destId="{5D2C4DD2-F37C-441E-B430-8396F98C290F}" srcOrd="0" destOrd="0" presId="urn:microsoft.com/office/officeart/2005/8/layout/lProcess3"/>
    <dgm:cxn modelId="{FAD1C96B-BAE8-47CC-AD47-D4DC991A0980}" type="presOf" srcId="{E72EC495-C4A8-49A6-8BC0-C1C6C97ACBBA}" destId="{556967E3-D310-452B-AC59-10FA80FDDD36}" srcOrd="0" destOrd="0" presId="urn:microsoft.com/office/officeart/2005/8/layout/lProcess3"/>
    <dgm:cxn modelId="{6806BE4D-C962-410F-A45C-B6C399CCB99E}" type="presOf" srcId="{93675D4E-40FC-495C-8E56-D1A21BCB7C44}" destId="{A5CB18BC-5F86-4B4D-A4B1-E6796680FC9A}" srcOrd="0" destOrd="0" presId="urn:microsoft.com/office/officeart/2005/8/layout/lProcess3"/>
    <dgm:cxn modelId="{624F3B51-92C6-465B-B8F9-AC5B100A8E79}" type="presOf" srcId="{5BA75957-1055-4E2E-B7D6-129D95FEE6C1}" destId="{BC10A248-5AF0-4114-80ED-E3AFE5ED0AAB}" srcOrd="0" destOrd="0" presId="urn:microsoft.com/office/officeart/2005/8/layout/lProcess3"/>
    <dgm:cxn modelId="{6FF63E51-1C02-41BF-935A-4D885783B077}" srcId="{E4F2502B-D5C3-4D3B-A724-C0870B435149}" destId="{67FB6046-B43F-4ED1-B9AC-F0F58334ECA3}" srcOrd="2" destOrd="0" parTransId="{AA796304-AE54-4BFA-81AB-262F3A4D975E}" sibTransId="{648ACBE8-C906-4B10-B317-B40CB83D0164}"/>
    <dgm:cxn modelId="{96C15F52-DC93-438F-97F1-6C54B12CB534}" srcId="{E4139455-ED88-4FC7-A7D6-2FB501B7833C}" destId="{E72EC495-C4A8-49A6-8BC0-C1C6C97ACBBA}" srcOrd="2" destOrd="0" parTransId="{BD62D673-ED00-4671-A7F5-DEB3EF541691}" sibTransId="{196729ED-F9F3-49C5-984E-39694339EDA3}"/>
    <dgm:cxn modelId="{23B0A181-F074-4D0F-A665-ECABD1A4548F}" srcId="{C2253BF9-EAE1-4685-8CB1-E83FA800AA6B}" destId="{2EBD851B-9EF4-4DE6-BF00-8E86D0340CDA}" srcOrd="0" destOrd="0" parTransId="{05D24651-6C9F-47D4-B5F8-1D23E610B253}" sibTransId="{8BD3937B-9676-47C4-994D-730B83A2B1DA}"/>
    <dgm:cxn modelId="{C90E4797-3A3F-470B-9C9C-6DFB59A70B22}" type="presOf" srcId="{84FF898D-E4BC-413F-9AFB-F27EE7137FAC}" destId="{76C861DB-BEF2-4D99-BB7C-0963FF029F6A}" srcOrd="0" destOrd="0" presId="urn:microsoft.com/office/officeart/2005/8/layout/lProcess3"/>
    <dgm:cxn modelId="{9DABA299-C0A1-43D2-A808-27AE55A35269}" srcId="{E4F2502B-D5C3-4D3B-A724-C0870B435149}" destId="{E4139455-ED88-4FC7-A7D6-2FB501B7833C}" srcOrd="1" destOrd="0" parTransId="{3DD93802-6FE3-49D3-B1D0-B23466D3F72E}" sibTransId="{DB748307-9CE4-421B-B193-4E67C34A8735}"/>
    <dgm:cxn modelId="{8AE3D09D-6FED-4E4C-B5E6-0EDCC28B756A}" srcId="{C2253BF9-EAE1-4685-8CB1-E83FA800AA6B}" destId="{3CD280AD-25F6-4F66-9842-52AC2205236E}" srcOrd="2" destOrd="0" parTransId="{59DC03F4-A833-4782-A2FB-7457A583289B}" sibTransId="{63A6A8B9-BF11-42B6-927B-119723854F82}"/>
    <dgm:cxn modelId="{7B26029E-85EC-4331-8380-EFC07E1EE293}" type="presOf" srcId="{AC65CEF2-FABA-4503-A23D-6D35F8AD97EF}" destId="{8AC01FF7-B225-4520-89BC-5E685CBA838A}" srcOrd="0" destOrd="0" presId="urn:microsoft.com/office/officeart/2005/8/layout/lProcess3"/>
    <dgm:cxn modelId="{DF0856A0-13F1-42A5-83CD-806310B66B38}" srcId="{67FB6046-B43F-4ED1-B9AC-F0F58334ECA3}" destId="{84FF898D-E4BC-413F-9AFB-F27EE7137FAC}" srcOrd="0" destOrd="0" parTransId="{F01EC5F6-F814-4F5C-944B-5E54D081DD71}" sibTransId="{B1AD72B1-0B3D-4277-99D4-253EBCA48C6E}"/>
    <dgm:cxn modelId="{D3DC7EA2-72C3-4663-B570-3C567F24263F}" srcId="{67FB6046-B43F-4ED1-B9AC-F0F58334ECA3}" destId="{A15D787E-8277-42A9-B163-AFAFFD30820F}" srcOrd="2" destOrd="0" parTransId="{B4BFD59A-2C7E-4D34-9509-CA45E4C859E3}" sibTransId="{CCA8338B-E979-4615-B737-C5E19B732D11}"/>
    <dgm:cxn modelId="{72E3A0A3-9BED-4BC0-B814-F2B979C713B1}" type="presOf" srcId="{3CD280AD-25F6-4F66-9842-52AC2205236E}" destId="{E68A86D1-A906-4527-9729-B98DBFD380F3}" srcOrd="0" destOrd="0" presId="urn:microsoft.com/office/officeart/2005/8/layout/lProcess3"/>
    <dgm:cxn modelId="{6F520BA7-F640-4F9F-AE9A-EFF453330751}" srcId="{E4F2502B-D5C3-4D3B-A724-C0870B435149}" destId="{C2253BF9-EAE1-4685-8CB1-E83FA800AA6B}" srcOrd="0" destOrd="0" parTransId="{D8965DB8-09EC-4633-B115-FC3F6F5512D3}" sibTransId="{07466CB0-57E0-4DBC-BB90-0CF464BB7D67}"/>
    <dgm:cxn modelId="{85CBB4AE-D628-40CF-A918-469FD261ACDA}" type="presOf" srcId="{67FB6046-B43F-4ED1-B9AC-F0F58334ECA3}" destId="{A72A4F36-F27B-482E-A659-1B8087723526}" srcOrd="0" destOrd="0" presId="urn:microsoft.com/office/officeart/2005/8/layout/lProcess3"/>
    <dgm:cxn modelId="{4E89AFB7-1FFF-4EB2-93CB-91D7203AF7AC}" type="presOf" srcId="{5AE9F418-F776-45AD-BA8D-E43DCBE2CCBA}" destId="{9DB5FDA9-B646-4253-84B5-67B481893D5A}" srcOrd="0" destOrd="0" presId="urn:microsoft.com/office/officeart/2005/8/layout/lProcess3"/>
    <dgm:cxn modelId="{4D20DCE3-1301-4F17-8DA4-BF5DADA6BF08}" srcId="{C2253BF9-EAE1-4685-8CB1-E83FA800AA6B}" destId="{5AE9F418-F776-45AD-BA8D-E43DCBE2CCBA}" srcOrd="1" destOrd="0" parTransId="{465239E1-06EB-49A1-9F2B-277BA3DBBB71}" sibTransId="{C90BC07E-C788-4501-9A96-98325C22824D}"/>
    <dgm:cxn modelId="{B69314E9-162B-4D1B-AD89-48D6B694B66A}" type="presOf" srcId="{C7F45B25-C60A-43FD-A676-A40D5957BFE2}" destId="{830341DD-A3DC-4355-9D22-C4C40605CC39}" srcOrd="0" destOrd="0" presId="urn:microsoft.com/office/officeart/2005/8/layout/lProcess3"/>
    <dgm:cxn modelId="{E92A31EB-8886-414F-92E3-3BCF4D1ADAA2}" srcId="{E4139455-ED88-4FC7-A7D6-2FB501B7833C}" destId="{93675D4E-40FC-495C-8E56-D1A21BCB7C44}" srcOrd="0" destOrd="0" parTransId="{0D2CCB25-88C6-4A73-9E00-9ED60732263F}" sibTransId="{7A1AC07D-68A5-429C-A9D0-5398E4C3C8BC}"/>
    <dgm:cxn modelId="{04CBE3F0-471D-4E7F-88DC-5CE5BCB18B1B}" type="presOf" srcId="{E4139455-ED88-4FC7-A7D6-2FB501B7833C}" destId="{5C7DE2EB-856A-457B-80FD-8252844E7D7C}" srcOrd="0" destOrd="0" presId="urn:microsoft.com/office/officeart/2005/8/layout/lProcess3"/>
    <dgm:cxn modelId="{B8AC95F2-1077-4E1D-A17C-D7A1BB1A4604}" type="presOf" srcId="{3C776DB8-1E90-4046-8BAF-3687077D6D11}" destId="{756166EA-9B5A-411E-B7F0-BE9CA6DE1D66}" srcOrd="0" destOrd="0" presId="urn:microsoft.com/office/officeart/2005/8/layout/lProcess3"/>
    <dgm:cxn modelId="{4C38C9F7-D27F-4521-A4D3-B17D6A573E40}" srcId="{67FB6046-B43F-4ED1-B9AC-F0F58334ECA3}" destId="{5BA75957-1055-4E2E-B7D6-129D95FEE6C1}" srcOrd="1" destOrd="0" parTransId="{D7576DE8-7CA4-4495-8B50-EAB566DEF8FE}" sibTransId="{1F983F17-72BB-49B5-84D9-005CE90DAA5D}"/>
    <dgm:cxn modelId="{29863CFC-916B-4CF5-84B8-1D42BBB1D87B}" type="presOf" srcId="{2EBD851B-9EF4-4DE6-BF00-8E86D0340CDA}" destId="{2FD5A7AA-17A9-475F-A987-DB4682186A16}" srcOrd="0" destOrd="0" presId="urn:microsoft.com/office/officeart/2005/8/layout/lProcess3"/>
    <dgm:cxn modelId="{973B63FD-5517-43EA-8F53-70CDB67CF0F6}" srcId="{E4139455-ED88-4FC7-A7D6-2FB501B7833C}" destId="{3C776DB8-1E90-4046-8BAF-3687077D6D11}" srcOrd="3" destOrd="0" parTransId="{EB36BD72-E507-4699-8A67-412E882D11BD}" sibTransId="{DDD39FEA-A9A9-4780-AE60-378BDBDFD7AB}"/>
    <dgm:cxn modelId="{B824B6AA-F8A7-4F65-B407-255B7BCBF8FE}" type="presParOf" srcId="{7A472321-C414-474B-8899-2FF599E618D2}" destId="{5A1E8E2C-1211-466A-9ABC-837FC91964C4}" srcOrd="0" destOrd="0" presId="urn:microsoft.com/office/officeart/2005/8/layout/lProcess3"/>
    <dgm:cxn modelId="{C8C79A5D-4DB1-48B3-A712-BB65B35586C0}" type="presParOf" srcId="{5A1E8E2C-1211-466A-9ABC-837FC91964C4}" destId="{5D2C4DD2-F37C-441E-B430-8396F98C290F}" srcOrd="0" destOrd="0" presId="urn:microsoft.com/office/officeart/2005/8/layout/lProcess3"/>
    <dgm:cxn modelId="{719AC496-AF86-448E-A939-E3D7A6B3B84E}" type="presParOf" srcId="{5A1E8E2C-1211-466A-9ABC-837FC91964C4}" destId="{6021FBC5-6DA4-40B3-A572-A8AC50620215}" srcOrd="1" destOrd="0" presId="urn:microsoft.com/office/officeart/2005/8/layout/lProcess3"/>
    <dgm:cxn modelId="{AD2C5801-27A5-4669-A6FA-A5EF3351E246}" type="presParOf" srcId="{5A1E8E2C-1211-466A-9ABC-837FC91964C4}" destId="{2FD5A7AA-17A9-475F-A987-DB4682186A16}" srcOrd="2" destOrd="0" presId="urn:microsoft.com/office/officeart/2005/8/layout/lProcess3"/>
    <dgm:cxn modelId="{E260DE8E-5E88-4F4C-A317-0F4DFAFE0801}" type="presParOf" srcId="{5A1E8E2C-1211-466A-9ABC-837FC91964C4}" destId="{65089E7D-5BCB-43EF-86DD-FE093C71AF30}" srcOrd="3" destOrd="0" presId="urn:microsoft.com/office/officeart/2005/8/layout/lProcess3"/>
    <dgm:cxn modelId="{A09D84CE-E8CD-47FD-A63F-001844C4DEEE}" type="presParOf" srcId="{5A1E8E2C-1211-466A-9ABC-837FC91964C4}" destId="{9DB5FDA9-B646-4253-84B5-67B481893D5A}" srcOrd="4" destOrd="0" presId="urn:microsoft.com/office/officeart/2005/8/layout/lProcess3"/>
    <dgm:cxn modelId="{0ED5844D-DCA5-4881-B98A-6B454E68BC4F}" type="presParOf" srcId="{5A1E8E2C-1211-466A-9ABC-837FC91964C4}" destId="{383210A1-82CD-4AFC-9791-4C4FF4BF855C}" srcOrd="5" destOrd="0" presId="urn:microsoft.com/office/officeart/2005/8/layout/lProcess3"/>
    <dgm:cxn modelId="{E5AFAC67-8C48-4051-AB31-0A1465B1E8DF}" type="presParOf" srcId="{5A1E8E2C-1211-466A-9ABC-837FC91964C4}" destId="{E68A86D1-A906-4527-9729-B98DBFD380F3}" srcOrd="6" destOrd="0" presId="urn:microsoft.com/office/officeart/2005/8/layout/lProcess3"/>
    <dgm:cxn modelId="{765429B0-EF44-4085-94CE-3556651E15C1}" type="presParOf" srcId="{5A1E8E2C-1211-466A-9ABC-837FC91964C4}" destId="{94A285DA-E807-47E8-B4C8-64A62E55884A}" srcOrd="7" destOrd="0" presId="urn:microsoft.com/office/officeart/2005/8/layout/lProcess3"/>
    <dgm:cxn modelId="{7AF8FAED-4022-4473-A81D-51224B102471}" type="presParOf" srcId="{5A1E8E2C-1211-466A-9ABC-837FC91964C4}" destId="{830341DD-A3DC-4355-9D22-C4C40605CC39}" srcOrd="8" destOrd="0" presId="urn:microsoft.com/office/officeart/2005/8/layout/lProcess3"/>
    <dgm:cxn modelId="{C9E505B3-1C83-4BFC-8F16-87F48F07D15E}" type="presParOf" srcId="{7A472321-C414-474B-8899-2FF599E618D2}" destId="{0B21B1E1-D266-44EE-ABAF-EDF088E08F78}" srcOrd="1" destOrd="0" presId="urn:microsoft.com/office/officeart/2005/8/layout/lProcess3"/>
    <dgm:cxn modelId="{664BD2E2-C2DA-4187-A22C-2D251FE6BD2E}" type="presParOf" srcId="{7A472321-C414-474B-8899-2FF599E618D2}" destId="{5BAA4D46-DCC7-4814-B5D3-A440B7079641}" srcOrd="2" destOrd="0" presId="urn:microsoft.com/office/officeart/2005/8/layout/lProcess3"/>
    <dgm:cxn modelId="{0E0532EC-77B5-4274-A8A7-6C79C076359C}" type="presParOf" srcId="{5BAA4D46-DCC7-4814-B5D3-A440B7079641}" destId="{5C7DE2EB-856A-457B-80FD-8252844E7D7C}" srcOrd="0" destOrd="0" presId="urn:microsoft.com/office/officeart/2005/8/layout/lProcess3"/>
    <dgm:cxn modelId="{483D2246-A037-418E-B094-5142089A4351}" type="presParOf" srcId="{5BAA4D46-DCC7-4814-B5D3-A440B7079641}" destId="{370BA5A9-14D3-4640-9A6B-8945DC43A73F}" srcOrd="1" destOrd="0" presId="urn:microsoft.com/office/officeart/2005/8/layout/lProcess3"/>
    <dgm:cxn modelId="{D7EE045E-2AA7-4EB0-ABEC-D810186F8185}" type="presParOf" srcId="{5BAA4D46-DCC7-4814-B5D3-A440B7079641}" destId="{A5CB18BC-5F86-4B4D-A4B1-E6796680FC9A}" srcOrd="2" destOrd="0" presId="urn:microsoft.com/office/officeart/2005/8/layout/lProcess3"/>
    <dgm:cxn modelId="{39FD131B-A808-476C-BA11-D5A46442A726}" type="presParOf" srcId="{5BAA4D46-DCC7-4814-B5D3-A440B7079641}" destId="{4F5B2216-0471-42AB-B812-B630F7BE6B36}" srcOrd="3" destOrd="0" presId="urn:microsoft.com/office/officeart/2005/8/layout/lProcess3"/>
    <dgm:cxn modelId="{651E0757-A635-45E5-B713-3FDA34C65E16}" type="presParOf" srcId="{5BAA4D46-DCC7-4814-B5D3-A440B7079641}" destId="{8AC01FF7-B225-4520-89BC-5E685CBA838A}" srcOrd="4" destOrd="0" presId="urn:microsoft.com/office/officeart/2005/8/layout/lProcess3"/>
    <dgm:cxn modelId="{E779A317-E10D-491C-A2A1-519371E75DA7}" type="presParOf" srcId="{5BAA4D46-DCC7-4814-B5D3-A440B7079641}" destId="{DE75A734-6615-4B9E-8545-C80A90B80068}" srcOrd="5" destOrd="0" presId="urn:microsoft.com/office/officeart/2005/8/layout/lProcess3"/>
    <dgm:cxn modelId="{ADCFE4B8-DFA4-4691-A41E-E1F8932097F5}" type="presParOf" srcId="{5BAA4D46-DCC7-4814-B5D3-A440B7079641}" destId="{556967E3-D310-452B-AC59-10FA80FDDD36}" srcOrd="6" destOrd="0" presId="urn:microsoft.com/office/officeart/2005/8/layout/lProcess3"/>
    <dgm:cxn modelId="{5A55F32D-4DB9-4860-B55A-91D2569C1CBB}" type="presParOf" srcId="{5BAA4D46-DCC7-4814-B5D3-A440B7079641}" destId="{ED2015FE-696A-433F-9417-2DE5FF8B24EA}" srcOrd="7" destOrd="0" presId="urn:microsoft.com/office/officeart/2005/8/layout/lProcess3"/>
    <dgm:cxn modelId="{EB31FE63-82B8-43C5-862F-4C5FCE56E1D6}" type="presParOf" srcId="{5BAA4D46-DCC7-4814-B5D3-A440B7079641}" destId="{756166EA-9B5A-411E-B7F0-BE9CA6DE1D66}" srcOrd="8" destOrd="0" presId="urn:microsoft.com/office/officeart/2005/8/layout/lProcess3"/>
    <dgm:cxn modelId="{279A9106-5ED8-41A7-B75E-688B61245245}" type="presParOf" srcId="{7A472321-C414-474B-8899-2FF599E618D2}" destId="{1F9DABF2-8B45-4CD8-946B-7596935C826C}" srcOrd="3" destOrd="0" presId="urn:microsoft.com/office/officeart/2005/8/layout/lProcess3"/>
    <dgm:cxn modelId="{1E4CF2BE-DDF7-49E3-B640-3B59F44ADCD7}" type="presParOf" srcId="{7A472321-C414-474B-8899-2FF599E618D2}" destId="{1B469902-003E-4868-A63B-048A9857622F}" srcOrd="4" destOrd="0" presId="urn:microsoft.com/office/officeart/2005/8/layout/lProcess3"/>
    <dgm:cxn modelId="{B806EE72-6573-4BF5-9846-C5C88154690C}" type="presParOf" srcId="{1B469902-003E-4868-A63B-048A9857622F}" destId="{A72A4F36-F27B-482E-A659-1B8087723526}" srcOrd="0" destOrd="0" presId="urn:microsoft.com/office/officeart/2005/8/layout/lProcess3"/>
    <dgm:cxn modelId="{06815887-F3AC-4058-9E9C-07453D781520}" type="presParOf" srcId="{1B469902-003E-4868-A63B-048A9857622F}" destId="{F5366E1B-5C75-4519-B9DE-6A7A2C8BB202}" srcOrd="1" destOrd="0" presId="urn:microsoft.com/office/officeart/2005/8/layout/lProcess3"/>
    <dgm:cxn modelId="{2FFC63F6-B084-45F1-B5EF-2AE1E5CB0784}" type="presParOf" srcId="{1B469902-003E-4868-A63B-048A9857622F}" destId="{76C861DB-BEF2-4D99-BB7C-0963FF029F6A}" srcOrd="2" destOrd="0" presId="urn:microsoft.com/office/officeart/2005/8/layout/lProcess3"/>
    <dgm:cxn modelId="{510873F9-BEC7-4DBE-AF85-5C88C55F6516}" type="presParOf" srcId="{1B469902-003E-4868-A63B-048A9857622F}" destId="{00FBB90E-3682-406E-B96F-6CDBD964E84C}" srcOrd="3" destOrd="0" presId="urn:microsoft.com/office/officeart/2005/8/layout/lProcess3"/>
    <dgm:cxn modelId="{2AA36C17-AA88-4A72-A859-9AEB62625F5F}" type="presParOf" srcId="{1B469902-003E-4868-A63B-048A9857622F}" destId="{BC10A248-5AF0-4114-80ED-E3AFE5ED0AAB}" srcOrd="4" destOrd="0" presId="urn:microsoft.com/office/officeart/2005/8/layout/lProcess3"/>
    <dgm:cxn modelId="{43BA83B3-AB8B-4BE4-BFF1-96B5536F2FAC}" type="presParOf" srcId="{1B469902-003E-4868-A63B-048A9857622F}" destId="{52ED6C47-6B76-4F26-93F9-461A247AE70C}" srcOrd="5" destOrd="0" presId="urn:microsoft.com/office/officeart/2005/8/layout/lProcess3"/>
    <dgm:cxn modelId="{319C1C5D-724C-4CEE-A376-657CF45E3BE4}" type="presParOf" srcId="{1B469902-003E-4868-A63B-048A9857622F}" destId="{0DBC3B96-AEC3-4DE5-A362-B9FAA9A268B9}" srcOrd="6"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F1F6FFB-C363-4099-A3FF-3C6C88D2A2BB}" type="doc">
      <dgm:prSet loTypeId="urn:microsoft.com/office/officeart/2005/8/layout/process2" loCatId="process" qsTypeId="urn:microsoft.com/office/officeart/2005/8/quickstyle/3d1" qsCatId="3D" csTypeId="urn:microsoft.com/office/officeart/2005/8/colors/colorful1" csCatId="colorful" phldr="1"/>
      <dgm:spPr/>
    </dgm:pt>
    <dgm:pt modelId="{1B2FC1E7-61A4-4EB7-BB96-EECBFC28737C}">
      <dgm:prSet phldrT="[Text]"/>
      <dgm:spPr/>
      <dgm:t>
        <a:bodyPr/>
        <a:lstStyle/>
        <a:p>
          <a:r>
            <a:rPr lang="en-US" dirty="0"/>
            <a:t>Data Cleaning</a:t>
          </a:r>
          <a:endParaRPr lang="en-IN" dirty="0"/>
        </a:p>
      </dgm:t>
    </dgm:pt>
    <dgm:pt modelId="{8C37938A-1FE1-4F42-8AF9-629AAF01EDAA}" type="parTrans" cxnId="{0412B348-7585-4981-B32C-1EEC32F44B82}">
      <dgm:prSet/>
      <dgm:spPr/>
      <dgm:t>
        <a:bodyPr/>
        <a:lstStyle/>
        <a:p>
          <a:endParaRPr lang="en-IN"/>
        </a:p>
      </dgm:t>
    </dgm:pt>
    <dgm:pt modelId="{ACEEBE57-ECA2-4A22-B8B8-C1EC00225820}" type="sibTrans" cxnId="{0412B348-7585-4981-B32C-1EEC32F44B82}">
      <dgm:prSet/>
      <dgm:spPr/>
      <dgm:t>
        <a:bodyPr/>
        <a:lstStyle/>
        <a:p>
          <a:endParaRPr lang="en-IN"/>
        </a:p>
      </dgm:t>
    </dgm:pt>
    <dgm:pt modelId="{1C2CF4F5-0D7F-4F16-9231-3D13B7A1155D}">
      <dgm:prSet phldrT="[Text]"/>
      <dgm:spPr/>
      <dgm:t>
        <a:bodyPr/>
        <a:lstStyle/>
        <a:p>
          <a:r>
            <a:rPr lang="en-US" dirty="0"/>
            <a:t>Data Encoding</a:t>
          </a:r>
          <a:endParaRPr lang="en-IN" dirty="0"/>
        </a:p>
      </dgm:t>
    </dgm:pt>
    <dgm:pt modelId="{D4F9EDC0-AD75-4A3A-BE00-03DAA0A4D589}" type="parTrans" cxnId="{65E5E1F2-EC5E-4F55-A7EC-D0B5D385C57A}">
      <dgm:prSet/>
      <dgm:spPr/>
      <dgm:t>
        <a:bodyPr/>
        <a:lstStyle/>
        <a:p>
          <a:endParaRPr lang="en-IN"/>
        </a:p>
      </dgm:t>
    </dgm:pt>
    <dgm:pt modelId="{39E75BA1-AA3E-4459-AB2A-2C4293C63CFA}" type="sibTrans" cxnId="{65E5E1F2-EC5E-4F55-A7EC-D0B5D385C57A}">
      <dgm:prSet/>
      <dgm:spPr/>
      <dgm:t>
        <a:bodyPr/>
        <a:lstStyle/>
        <a:p>
          <a:endParaRPr lang="en-IN"/>
        </a:p>
      </dgm:t>
    </dgm:pt>
    <dgm:pt modelId="{AD61D1A8-EA84-4565-BEB3-EDD3E994F870}">
      <dgm:prSet phldrT="[Text]"/>
      <dgm:spPr/>
      <dgm:t>
        <a:bodyPr/>
        <a:lstStyle/>
        <a:p>
          <a:r>
            <a:rPr lang="en-US" dirty="0"/>
            <a:t>Data Transformation</a:t>
          </a:r>
          <a:endParaRPr lang="en-IN" dirty="0"/>
        </a:p>
      </dgm:t>
    </dgm:pt>
    <dgm:pt modelId="{75306611-1F2F-4CBF-B520-9D7220608A18}" type="parTrans" cxnId="{1AD8B0C2-FA5C-4B3A-B06E-D2958884A24B}">
      <dgm:prSet/>
      <dgm:spPr/>
      <dgm:t>
        <a:bodyPr/>
        <a:lstStyle/>
        <a:p>
          <a:endParaRPr lang="en-IN"/>
        </a:p>
      </dgm:t>
    </dgm:pt>
    <dgm:pt modelId="{CE8AA640-AA29-43F5-B9C9-EC75D51EB7D2}" type="sibTrans" cxnId="{1AD8B0C2-FA5C-4B3A-B06E-D2958884A24B}">
      <dgm:prSet/>
      <dgm:spPr/>
      <dgm:t>
        <a:bodyPr/>
        <a:lstStyle/>
        <a:p>
          <a:endParaRPr lang="en-IN"/>
        </a:p>
      </dgm:t>
    </dgm:pt>
    <dgm:pt modelId="{B6F24F33-7857-4251-BB27-134A1A6B2025}">
      <dgm:prSet phldrT="[Text]"/>
      <dgm:spPr/>
      <dgm:t>
        <a:bodyPr/>
        <a:lstStyle/>
        <a:p>
          <a:r>
            <a:rPr lang="en-US" dirty="0"/>
            <a:t>Train – Test Split</a:t>
          </a:r>
          <a:endParaRPr lang="en-IN" dirty="0"/>
        </a:p>
      </dgm:t>
    </dgm:pt>
    <dgm:pt modelId="{6EB91390-D68A-4269-8950-4D14E646D804}" type="parTrans" cxnId="{549724DC-8E2C-428C-8B70-FADDADB5AD8C}">
      <dgm:prSet/>
      <dgm:spPr/>
      <dgm:t>
        <a:bodyPr/>
        <a:lstStyle/>
        <a:p>
          <a:endParaRPr lang="en-IN"/>
        </a:p>
      </dgm:t>
    </dgm:pt>
    <dgm:pt modelId="{5C9C9F2C-DD9C-4489-A575-F82C05C3F6FB}" type="sibTrans" cxnId="{549724DC-8E2C-428C-8B70-FADDADB5AD8C}">
      <dgm:prSet/>
      <dgm:spPr/>
      <dgm:t>
        <a:bodyPr/>
        <a:lstStyle/>
        <a:p>
          <a:endParaRPr lang="en-IN"/>
        </a:p>
      </dgm:t>
    </dgm:pt>
    <dgm:pt modelId="{FEEF0DBA-0814-4227-BB5C-51BEE48616C2}">
      <dgm:prSet phldrT="[Text]"/>
      <dgm:spPr/>
      <dgm:t>
        <a:bodyPr/>
        <a:lstStyle/>
        <a:p>
          <a:r>
            <a:rPr lang="en-US" dirty="0"/>
            <a:t>Models Built</a:t>
          </a:r>
          <a:endParaRPr lang="en-IN" dirty="0"/>
        </a:p>
      </dgm:t>
    </dgm:pt>
    <dgm:pt modelId="{C4981A8C-98E3-442E-80EC-1E059324F0FD}" type="parTrans" cxnId="{3BB7A82C-B008-4A16-9192-D8A6F972A574}">
      <dgm:prSet/>
      <dgm:spPr/>
      <dgm:t>
        <a:bodyPr/>
        <a:lstStyle/>
        <a:p>
          <a:endParaRPr lang="en-IN"/>
        </a:p>
      </dgm:t>
    </dgm:pt>
    <dgm:pt modelId="{6CA5FF6D-3F2C-4E7F-AA54-1035DBED9A33}" type="sibTrans" cxnId="{3BB7A82C-B008-4A16-9192-D8A6F972A574}">
      <dgm:prSet/>
      <dgm:spPr/>
      <dgm:t>
        <a:bodyPr/>
        <a:lstStyle/>
        <a:p>
          <a:endParaRPr lang="en-IN"/>
        </a:p>
      </dgm:t>
    </dgm:pt>
    <dgm:pt modelId="{0C0B2EE8-B0C4-43C4-8C38-7D91C57C4CFF}">
      <dgm:prSet phldrT="[Text]"/>
      <dgm:spPr/>
      <dgm:t>
        <a:bodyPr/>
        <a:lstStyle/>
        <a:p>
          <a:r>
            <a:rPr lang="en-US" dirty="0"/>
            <a:t>Up-Sampling </a:t>
          </a:r>
          <a:endParaRPr lang="en-IN" dirty="0"/>
        </a:p>
      </dgm:t>
    </dgm:pt>
    <dgm:pt modelId="{64A00395-1A67-4727-8ECE-F8FE87A29B79}" type="parTrans" cxnId="{B17BA82D-69C6-42C5-8DB2-272E1E2C13D2}">
      <dgm:prSet/>
      <dgm:spPr/>
      <dgm:t>
        <a:bodyPr/>
        <a:lstStyle/>
        <a:p>
          <a:endParaRPr lang="en-IN"/>
        </a:p>
      </dgm:t>
    </dgm:pt>
    <dgm:pt modelId="{573AB7E0-C20B-4F14-9629-3B5B0D6363C0}" type="sibTrans" cxnId="{B17BA82D-69C6-42C5-8DB2-272E1E2C13D2}">
      <dgm:prSet/>
      <dgm:spPr/>
      <dgm:t>
        <a:bodyPr/>
        <a:lstStyle/>
        <a:p>
          <a:endParaRPr lang="en-IN"/>
        </a:p>
      </dgm:t>
    </dgm:pt>
    <dgm:pt modelId="{F55F4DAF-0A02-429A-820B-669803073159}" type="pres">
      <dgm:prSet presAssocID="{2F1F6FFB-C363-4099-A3FF-3C6C88D2A2BB}" presName="linearFlow" presStyleCnt="0">
        <dgm:presLayoutVars>
          <dgm:resizeHandles val="exact"/>
        </dgm:presLayoutVars>
      </dgm:prSet>
      <dgm:spPr/>
    </dgm:pt>
    <dgm:pt modelId="{A948D4DD-6E85-4841-A5B7-99AD7E66012E}" type="pres">
      <dgm:prSet presAssocID="{1B2FC1E7-61A4-4EB7-BB96-EECBFC28737C}" presName="node" presStyleLbl="node1" presStyleIdx="0" presStyleCnt="6" custScaleY="135362">
        <dgm:presLayoutVars>
          <dgm:bulletEnabled val="1"/>
        </dgm:presLayoutVars>
      </dgm:prSet>
      <dgm:spPr/>
    </dgm:pt>
    <dgm:pt modelId="{940C534A-E575-4743-BFC5-9B28A056B1D6}" type="pres">
      <dgm:prSet presAssocID="{ACEEBE57-ECA2-4A22-B8B8-C1EC00225820}" presName="sibTrans" presStyleLbl="sibTrans2D1" presStyleIdx="0" presStyleCnt="5"/>
      <dgm:spPr/>
    </dgm:pt>
    <dgm:pt modelId="{8EA63AE5-07A1-4320-AC92-F835FADACFCB}" type="pres">
      <dgm:prSet presAssocID="{ACEEBE57-ECA2-4A22-B8B8-C1EC00225820}" presName="connectorText" presStyleLbl="sibTrans2D1" presStyleIdx="0" presStyleCnt="5"/>
      <dgm:spPr/>
    </dgm:pt>
    <dgm:pt modelId="{2329EE43-3EAD-4E8E-8E06-994E85590AE2}" type="pres">
      <dgm:prSet presAssocID="{1C2CF4F5-0D7F-4F16-9231-3D13B7A1155D}" presName="node" presStyleLbl="node1" presStyleIdx="1" presStyleCnt="6" custScaleY="121635">
        <dgm:presLayoutVars>
          <dgm:bulletEnabled val="1"/>
        </dgm:presLayoutVars>
      </dgm:prSet>
      <dgm:spPr/>
    </dgm:pt>
    <dgm:pt modelId="{2075B14B-D2DD-4C05-BB8D-D77DB2E6B71C}" type="pres">
      <dgm:prSet presAssocID="{39E75BA1-AA3E-4459-AB2A-2C4293C63CFA}" presName="sibTrans" presStyleLbl="sibTrans2D1" presStyleIdx="1" presStyleCnt="5"/>
      <dgm:spPr/>
    </dgm:pt>
    <dgm:pt modelId="{9EAA0808-47C1-4B54-84FB-16F0F8BE5A24}" type="pres">
      <dgm:prSet presAssocID="{39E75BA1-AA3E-4459-AB2A-2C4293C63CFA}" presName="connectorText" presStyleLbl="sibTrans2D1" presStyleIdx="1" presStyleCnt="5"/>
      <dgm:spPr/>
    </dgm:pt>
    <dgm:pt modelId="{CE1289A1-DC34-48D2-82CD-1932C7CC8221}" type="pres">
      <dgm:prSet presAssocID="{AD61D1A8-EA84-4565-BEB3-EDD3E994F870}" presName="node" presStyleLbl="node1" presStyleIdx="2" presStyleCnt="6">
        <dgm:presLayoutVars>
          <dgm:bulletEnabled val="1"/>
        </dgm:presLayoutVars>
      </dgm:prSet>
      <dgm:spPr/>
    </dgm:pt>
    <dgm:pt modelId="{D5CBFCD9-BD50-4206-A553-4D83A2EE48C9}" type="pres">
      <dgm:prSet presAssocID="{CE8AA640-AA29-43F5-B9C9-EC75D51EB7D2}" presName="sibTrans" presStyleLbl="sibTrans2D1" presStyleIdx="2" presStyleCnt="5"/>
      <dgm:spPr/>
    </dgm:pt>
    <dgm:pt modelId="{95FE2F9B-4583-4DC7-8C95-31073D0FF490}" type="pres">
      <dgm:prSet presAssocID="{CE8AA640-AA29-43F5-B9C9-EC75D51EB7D2}" presName="connectorText" presStyleLbl="sibTrans2D1" presStyleIdx="2" presStyleCnt="5"/>
      <dgm:spPr/>
    </dgm:pt>
    <dgm:pt modelId="{5FABC127-B6BD-4188-963E-F4E00EB8F49B}" type="pres">
      <dgm:prSet presAssocID="{B6F24F33-7857-4251-BB27-134A1A6B2025}" presName="node" presStyleLbl="node1" presStyleIdx="3" presStyleCnt="6" custScaleY="73149">
        <dgm:presLayoutVars>
          <dgm:bulletEnabled val="1"/>
        </dgm:presLayoutVars>
      </dgm:prSet>
      <dgm:spPr/>
    </dgm:pt>
    <dgm:pt modelId="{FD80EAAA-C845-4545-8455-5C85D028C468}" type="pres">
      <dgm:prSet presAssocID="{5C9C9F2C-DD9C-4489-A575-F82C05C3F6FB}" presName="sibTrans" presStyleLbl="sibTrans2D1" presStyleIdx="3" presStyleCnt="5"/>
      <dgm:spPr/>
    </dgm:pt>
    <dgm:pt modelId="{606C55CF-CE08-46C4-9474-EAD2E923ACC9}" type="pres">
      <dgm:prSet presAssocID="{5C9C9F2C-DD9C-4489-A575-F82C05C3F6FB}" presName="connectorText" presStyleLbl="sibTrans2D1" presStyleIdx="3" presStyleCnt="5"/>
      <dgm:spPr/>
    </dgm:pt>
    <dgm:pt modelId="{2DD8FA23-048C-4B43-9555-47524889CB04}" type="pres">
      <dgm:prSet presAssocID="{0C0B2EE8-B0C4-43C4-8C38-7D91C57C4CFF}" presName="node" presStyleLbl="node1" presStyleIdx="4" presStyleCnt="6" custScaleY="141167">
        <dgm:presLayoutVars>
          <dgm:bulletEnabled val="1"/>
        </dgm:presLayoutVars>
      </dgm:prSet>
      <dgm:spPr/>
    </dgm:pt>
    <dgm:pt modelId="{6574955A-11FA-4BAB-9C46-3D8BEE50C724}" type="pres">
      <dgm:prSet presAssocID="{573AB7E0-C20B-4F14-9629-3B5B0D6363C0}" presName="sibTrans" presStyleLbl="sibTrans2D1" presStyleIdx="4" presStyleCnt="5"/>
      <dgm:spPr/>
    </dgm:pt>
    <dgm:pt modelId="{23881D1F-7D49-4B5D-9EEA-D7281D971B99}" type="pres">
      <dgm:prSet presAssocID="{573AB7E0-C20B-4F14-9629-3B5B0D6363C0}" presName="connectorText" presStyleLbl="sibTrans2D1" presStyleIdx="4" presStyleCnt="5"/>
      <dgm:spPr/>
    </dgm:pt>
    <dgm:pt modelId="{766013BD-BCF2-4831-A972-ACE1B42015FA}" type="pres">
      <dgm:prSet presAssocID="{FEEF0DBA-0814-4227-BB5C-51BEE48616C2}" presName="node" presStyleLbl="node1" presStyleIdx="5" presStyleCnt="6" custScaleY="118744">
        <dgm:presLayoutVars>
          <dgm:bulletEnabled val="1"/>
        </dgm:presLayoutVars>
      </dgm:prSet>
      <dgm:spPr/>
    </dgm:pt>
  </dgm:ptLst>
  <dgm:cxnLst>
    <dgm:cxn modelId="{01401101-DCD2-4C75-8B1F-E03CF5436158}" type="presOf" srcId="{CE8AA640-AA29-43F5-B9C9-EC75D51EB7D2}" destId="{95FE2F9B-4583-4DC7-8C95-31073D0FF490}" srcOrd="1" destOrd="0" presId="urn:microsoft.com/office/officeart/2005/8/layout/process2"/>
    <dgm:cxn modelId="{0959D104-247F-45AC-8F2A-A883177CF3FC}" type="presOf" srcId="{ACEEBE57-ECA2-4A22-B8B8-C1EC00225820}" destId="{8EA63AE5-07A1-4320-AC92-F835FADACFCB}" srcOrd="1" destOrd="0" presId="urn:microsoft.com/office/officeart/2005/8/layout/process2"/>
    <dgm:cxn modelId="{551A9D0A-35A0-46E4-B8FF-8C844132A24C}" type="presOf" srcId="{1C2CF4F5-0D7F-4F16-9231-3D13B7A1155D}" destId="{2329EE43-3EAD-4E8E-8E06-994E85590AE2}" srcOrd="0" destOrd="0" presId="urn:microsoft.com/office/officeart/2005/8/layout/process2"/>
    <dgm:cxn modelId="{3BB7A82C-B008-4A16-9192-D8A6F972A574}" srcId="{2F1F6FFB-C363-4099-A3FF-3C6C88D2A2BB}" destId="{FEEF0DBA-0814-4227-BB5C-51BEE48616C2}" srcOrd="5" destOrd="0" parTransId="{C4981A8C-98E3-442E-80EC-1E059324F0FD}" sibTransId="{6CA5FF6D-3F2C-4E7F-AA54-1035DBED9A33}"/>
    <dgm:cxn modelId="{B17BA82D-69C6-42C5-8DB2-272E1E2C13D2}" srcId="{2F1F6FFB-C363-4099-A3FF-3C6C88D2A2BB}" destId="{0C0B2EE8-B0C4-43C4-8C38-7D91C57C4CFF}" srcOrd="4" destOrd="0" parTransId="{64A00395-1A67-4727-8ECE-F8FE87A29B79}" sibTransId="{573AB7E0-C20B-4F14-9629-3B5B0D6363C0}"/>
    <dgm:cxn modelId="{8FF8372E-E00A-4423-AF7B-7FBF1301EB5E}" type="presOf" srcId="{573AB7E0-C20B-4F14-9629-3B5B0D6363C0}" destId="{6574955A-11FA-4BAB-9C46-3D8BEE50C724}" srcOrd="0" destOrd="0" presId="urn:microsoft.com/office/officeart/2005/8/layout/process2"/>
    <dgm:cxn modelId="{BC783D5C-D3E3-4251-A89F-56CC90ED5AB4}" type="presOf" srcId="{5C9C9F2C-DD9C-4489-A575-F82C05C3F6FB}" destId="{FD80EAAA-C845-4545-8455-5C85D028C468}" srcOrd="0" destOrd="0" presId="urn:microsoft.com/office/officeart/2005/8/layout/process2"/>
    <dgm:cxn modelId="{0412B348-7585-4981-B32C-1EEC32F44B82}" srcId="{2F1F6FFB-C363-4099-A3FF-3C6C88D2A2BB}" destId="{1B2FC1E7-61A4-4EB7-BB96-EECBFC28737C}" srcOrd="0" destOrd="0" parTransId="{8C37938A-1FE1-4F42-8AF9-629AAF01EDAA}" sibTransId="{ACEEBE57-ECA2-4A22-B8B8-C1EC00225820}"/>
    <dgm:cxn modelId="{0A261E4E-95E8-48B7-8FFC-8A17C889E46F}" type="presOf" srcId="{39E75BA1-AA3E-4459-AB2A-2C4293C63CFA}" destId="{2075B14B-D2DD-4C05-BB8D-D77DB2E6B71C}" srcOrd="0" destOrd="0" presId="urn:microsoft.com/office/officeart/2005/8/layout/process2"/>
    <dgm:cxn modelId="{8C92BB70-D0F4-44FB-94F0-B9027E9A47C7}" type="presOf" srcId="{B6F24F33-7857-4251-BB27-134A1A6B2025}" destId="{5FABC127-B6BD-4188-963E-F4E00EB8F49B}" srcOrd="0" destOrd="0" presId="urn:microsoft.com/office/officeart/2005/8/layout/process2"/>
    <dgm:cxn modelId="{63FF4353-2FCC-49A1-B386-AF9E71165406}" type="presOf" srcId="{573AB7E0-C20B-4F14-9629-3B5B0D6363C0}" destId="{23881D1F-7D49-4B5D-9EEA-D7281D971B99}" srcOrd="1" destOrd="0" presId="urn:microsoft.com/office/officeart/2005/8/layout/process2"/>
    <dgm:cxn modelId="{4E11D158-69CE-483E-A3AC-6CDA1BD71800}" type="presOf" srcId="{0C0B2EE8-B0C4-43C4-8C38-7D91C57C4CFF}" destId="{2DD8FA23-048C-4B43-9555-47524889CB04}" srcOrd="0" destOrd="0" presId="urn:microsoft.com/office/officeart/2005/8/layout/process2"/>
    <dgm:cxn modelId="{C18D89AA-3E4F-416E-A66D-7203C10546CE}" type="presOf" srcId="{39E75BA1-AA3E-4459-AB2A-2C4293C63CFA}" destId="{9EAA0808-47C1-4B54-84FB-16F0F8BE5A24}" srcOrd="1" destOrd="0" presId="urn:microsoft.com/office/officeart/2005/8/layout/process2"/>
    <dgm:cxn modelId="{D242E5BF-5D17-4FAC-A252-86264605C8B0}" type="presOf" srcId="{AD61D1A8-EA84-4565-BEB3-EDD3E994F870}" destId="{CE1289A1-DC34-48D2-82CD-1932C7CC8221}" srcOrd="0" destOrd="0" presId="urn:microsoft.com/office/officeart/2005/8/layout/process2"/>
    <dgm:cxn modelId="{500AFFBF-73C6-47FF-A51C-7F0B22745FB3}" type="presOf" srcId="{ACEEBE57-ECA2-4A22-B8B8-C1EC00225820}" destId="{940C534A-E575-4743-BFC5-9B28A056B1D6}" srcOrd="0" destOrd="0" presId="urn:microsoft.com/office/officeart/2005/8/layout/process2"/>
    <dgm:cxn modelId="{1AD8B0C2-FA5C-4B3A-B06E-D2958884A24B}" srcId="{2F1F6FFB-C363-4099-A3FF-3C6C88D2A2BB}" destId="{AD61D1A8-EA84-4565-BEB3-EDD3E994F870}" srcOrd="2" destOrd="0" parTransId="{75306611-1F2F-4CBF-B520-9D7220608A18}" sibTransId="{CE8AA640-AA29-43F5-B9C9-EC75D51EB7D2}"/>
    <dgm:cxn modelId="{516F50C4-6E18-4556-AB25-563D51206B63}" type="presOf" srcId="{CE8AA640-AA29-43F5-B9C9-EC75D51EB7D2}" destId="{D5CBFCD9-BD50-4206-A553-4D83A2EE48C9}" srcOrd="0" destOrd="0" presId="urn:microsoft.com/office/officeart/2005/8/layout/process2"/>
    <dgm:cxn modelId="{849986C6-4FDB-4D06-94C0-120375997BB8}" type="presOf" srcId="{2F1F6FFB-C363-4099-A3FF-3C6C88D2A2BB}" destId="{F55F4DAF-0A02-429A-820B-669803073159}" srcOrd="0" destOrd="0" presId="urn:microsoft.com/office/officeart/2005/8/layout/process2"/>
    <dgm:cxn modelId="{191158D3-3268-4DEA-9F94-CB1FEAC352B9}" type="presOf" srcId="{1B2FC1E7-61A4-4EB7-BB96-EECBFC28737C}" destId="{A948D4DD-6E85-4841-A5B7-99AD7E66012E}" srcOrd="0" destOrd="0" presId="urn:microsoft.com/office/officeart/2005/8/layout/process2"/>
    <dgm:cxn modelId="{549724DC-8E2C-428C-8B70-FADDADB5AD8C}" srcId="{2F1F6FFB-C363-4099-A3FF-3C6C88D2A2BB}" destId="{B6F24F33-7857-4251-BB27-134A1A6B2025}" srcOrd="3" destOrd="0" parTransId="{6EB91390-D68A-4269-8950-4D14E646D804}" sibTransId="{5C9C9F2C-DD9C-4489-A575-F82C05C3F6FB}"/>
    <dgm:cxn modelId="{5B1FA4E8-F2BE-44CA-9F0A-53BBA0ED3C50}" type="presOf" srcId="{5C9C9F2C-DD9C-4489-A575-F82C05C3F6FB}" destId="{606C55CF-CE08-46C4-9474-EAD2E923ACC9}" srcOrd="1" destOrd="0" presId="urn:microsoft.com/office/officeart/2005/8/layout/process2"/>
    <dgm:cxn modelId="{186324EC-E637-4072-981E-ABC99028E06E}" type="presOf" srcId="{FEEF0DBA-0814-4227-BB5C-51BEE48616C2}" destId="{766013BD-BCF2-4831-A972-ACE1B42015FA}" srcOrd="0" destOrd="0" presId="urn:microsoft.com/office/officeart/2005/8/layout/process2"/>
    <dgm:cxn modelId="{65E5E1F2-EC5E-4F55-A7EC-D0B5D385C57A}" srcId="{2F1F6FFB-C363-4099-A3FF-3C6C88D2A2BB}" destId="{1C2CF4F5-0D7F-4F16-9231-3D13B7A1155D}" srcOrd="1" destOrd="0" parTransId="{D4F9EDC0-AD75-4A3A-BE00-03DAA0A4D589}" sibTransId="{39E75BA1-AA3E-4459-AB2A-2C4293C63CFA}"/>
    <dgm:cxn modelId="{2DF86CEB-B21A-4C2B-A2C0-1F4C3D54D499}" type="presParOf" srcId="{F55F4DAF-0A02-429A-820B-669803073159}" destId="{A948D4DD-6E85-4841-A5B7-99AD7E66012E}" srcOrd="0" destOrd="0" presId="urn:microsoft.com/office/officeart/2005/8/layout/process2"/>
    <dgm:cxn modelId="{38361A7E-3686-4683-BA10-2F92FCB9230F}" type="presParOf" srcId="{F55F4DAF-0A02-429A-820B-669803073159}" destId="{940C534A-E575-4743-BFC5-9B28A056B1D6}" srcOrd="1" destOrd="0" presId="urn:microsoft.com/office/officeart/2005/8/layout/process2"/>
    <dgm:cxn modelId="{1222BB0F-F5A7-4239-86C8-C3C5536961DD}" type="presParOf" srcId="{940C534A-E575-4743-BFC5-9B28A056B1D6}" destId="{8EA63AE5-07A1-4320-AC92-F835FADACFCB}" srcOrd="0" destOrd="0" presId="urn:microsoft.com/office/officeart/2005/8/layout/process2"/>
    <dgm:cxn modelId="{4369F544-CC78-465C-B27D-D8490F71F37D}" type="presParOf" srcId="{F55F4DAF-0A02-429A-820B-669803073159}" destId="{2329EE43-3EAD-4E8E-8E06-994E85590AE2}" srcOrd="2" destOrd="0" presId="urn:microsoft.com/office/officeart/2005/8/layout/process2"/>
    <dgm:cxn modelId="{DF31E919-1D0C-4432-B01C-42138D506FE4}" type="presParOf" srcId="{F55F4DAF-0A02-429A-820B-669803073159}" destId="{2075B14B-D2DD-4C05-BB8D-D77DB2E6B71C}" srcOrd="3" destOrd="0" presId="urn:microsoft.com/office/officeart/2005/8/layout/process2"/>
    <dgm:cxn modelId="{358527B4-E66D-4A0C-9B68-9CE4691846D3}" type="presParOf" srcId="{2075B14B-D2DD-4C05-BB8D-D77DB2E6B71C}" destId="{9EAA0808-47C1-4B54-84FB-16F0F8BE5A24}" srcOrd="0" destOrd="0" presId="urn:microsoft.com/office/officeart/2005/8/layout/process2"/>
    <dgm:cxn modelId="{44A67789-9ADB-4496-8CF6-EC5EDA0CE755}" type="presParOf" srcId="{F55F4DAF-0A02-429A-820B-669803073159}" destId="{CE1289A1-DC34-48D2-82CD-1932C7CC8221}" srcOrd="4" destOrd="0" presId="urn:microsoft.com/office/officeart/2005/8/layout/process2"/>
    <dgm:cxn modelId="{D7B13922-2FF2-4487-AA3C-404D60F868D5}" type="presParOf" srcId="{F55F4DAF-0A02-429A-820B-669803073159}" destId="{D5CBFCD9-BD50-4206-A553-4D83A2EE48C9}" srcOrd="5" destOrd="0" presId="urn:microsoft.com/office/officeart/2005/8/layout/process2"/>
    <dgm:cxn modelId="{BDADA35A-2CCB-4E2C-BD4F-A2EC4BEAB93E}" type="presParOf" srcId="{D5CBFCD9-BD50-4206-A553-4D83A2EE48C9}" destId="{95FE2F9B-4583-4DC7-8C95-31073D0FF490}" srcOrd="0" destOrd="0" presId="urn:microsoft.com/office/officeart/2005/8/layout/process2"/>
    <dgm:cxn modelId="{8A80D9F1-F70D-4D86-84A7-DB7B2D8508C1}" type="presParOf" srcId="{F55F4DAF-0A02-429A-820B-669803073159}" destId="{5FABC127-B6BD-4188-963E-F4E00EB8F49B}" srcOrd="6" destOrd="0" presId="urn:microsoft.com/office/officeart/2005/8/layout/process2"/>
    <dgm:cxn modelId="{2E853EBF-3B17-416D-A3F6-C9AC593AF54D}" type="presParOf" srcId="{F55F4DAF-0A02-429A-820B-669803073159}" destId="{FD80EAAA-C845-4545-8455-5C85D028C468}" srcOrd="7" destOrd="0" presId="urn:microsoft.com/office/officeart/2005/8/layout/process2"/>
    <dgm:cxn modelId="{B9714CCF-943C-457B-921E-D9DF83EEE362}" type="presParOf" srcId="{FD80EAAA-C845-4545-8455-5C85D028C468}" destId="{606C55CF-CE08-46C4-9474-EAD2E923ACC9}" srcOrd="0" destOrd="0" presId="urn:microsoft.com/office/officeart/2005/8/layout/process2"/>
    <dgm:cxn modelId="{134BD53F-38B6-4288-9332-6EEE58E250F8}" type="presParOf" srcId="{F55F4DAF-0A02-429A-820B-669803073159}" destId="{2DD8FA23-048C-4B43-9555-47524889CB04}" srcOrd="8" destOrd="0" presId="urn:microsoft.com/office/officeart/2005/8/layout/process2"/>
    <dgm:cxn modelId="{3DEF46CF-3717-43EE-A0D4-B11AE9216C18}" type="presParOf" srcId="{F55F4DAF-0A02-429A-820B-669803073159}" destId="{6574955A-11FA-4BAB-9C46-3D8BEE50C724}" srcOrd="9" destOrd="0" presId="urn:microsoft.com/office/officeart/2005/8/layout/process2"/>
    <dgm:cxn modelId="{6F5DF79D-979F-4ADA-BEF0-4D773C133AA5}" type="presParOf" srcId="{6574955A-11FA-4BAB-9C46-3D8BEE50C724}" destId="{23881D1F-7D49-4B5D-9EEA-D7281D971B99}" srcOrd="0" destOrd="0" presId="urn:microsoft.com/office/officeart/2005/8/layout/process2"/>
    <dgm:cxn modelId="{D38B14A2-2733-4B80-A17A-BA6CA1BF00B4}" type="presParOf" srcId="{F55F4DAF-0A02-429A-820B-669803073159}" destId="{766013BD-BCF2-4831-A972-ACE1B42015FA}" srcOrd="10"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2A58D25-6DCD-4A63-A9AD-C3CB9746C649}"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1C8CE387-5F0C-4FD0-AF7A-DA1BC955FB3C}">
      <dgm:prSet/>
      <dgm:spPr/>
      <dgm:t>
        <a:bodyPr/>
        <a:lstStyle/>
        <a:p>
          <a:r>
            <a:rPr lang="en-US" dirty="0"/>
            <a:t>Recall:</a:t>
          </a:r>
        </a:p>
      </dgm:t>
    </dgm:pt>
    <dgm:pt modelId="{DCFE3001-DDB2-48B0-804F-54AC4E6FDDDD}" type="parTrans" cxnId="{32672D03-94B3-4EA2-A210-216B3FAD8CD0}">
      <dgm:prSet/>
      <dgm:spPr/>
      <dgm:t>
        <a:bodyPr/>
        <a:lstStyle/>
        <a:p>
          <a:endParaRPr lang="en-US"/>
        </a:p>
      </dgm:t>
    </dgm:pt>
    <dgm:pt modelId="{67E9F212-BC4E-4C7A-B183-C1D43B350326}" type="sibTrans" cxnId="{32672D03-94B3-4EA2-A210-216B3FAD8CD0}">
      <dgm:prSet/>
      <dgm:spPr/>
      <dgm:t>
        <a:bodyPr/>
        <a:lstStyle/>
        <a:p>
          <a:endParaRPr lang="en-US"/>
        </a:p>
      </dgm:t>
    </dgm:pt>
    <dgm:pt modelId="{F7ADA18F-B4E3-4AB9-86E4-B06BE31B0619}">
      <dgm:prSet/>
      <dgm:spPr/>
      <dgm:t>
        <a:bodyPr/>
        <a:lstStyle/>
        <a:p>
          <a:r>
            <a:rPr lang="en-US" dirty="0"/>
            <a:t>Out of all the Churned customers, 93% of them are identified correctly as Churned.</a:t>
          </a:r>
        </a:p>
      </dgm:t>
    </dgm:pt>
    <dgm:pt modelId="{B3FE4DAC-01A4-48F0-ACF0-C4900C5402AF}" type="parTrans" cxnId="{980C4FDB-E8FD-42EB-BBC7-A940BD19C70C}">
      <dgm:prSet/>
      <dgm:spPr/>
      <dgm:t>
        <a:bodyPr/>
        <a:lstStyle/>
        <a:p>
          <a:endParaRPr lang="en-US"/>
        </a:p>
      </dgm:t>
    </dgm:pt>
    <dgm:pt modelId="{9309F638-D1B5-4EDC-8EA6-3309268B4EB1}" type="sibTrans" cxnId="{980C4FDB-E8FD-42EB-BBC7-A940BD19C70C}">
      <dgm:prSet/>
      <dgm:spPr/>
      <dgm:t>
        <a:bodyPr/>
        <a:lstStyle/>
        <a:p>
          <a:endParaRPr lang="en-US"/>
        </a:p>
      </dgm:t>
    </dgm:pt>
    <dgm:pt modelId="{0B822B85-3C1D-4FFC-8CE7-1FCBD281DA8A}">
      <dgm:prSet/>
      <dgm:spPr/>
      <dgm:t>
        <a:bodyPr/>
        <a:lstStyle/>
        <a:p>
          <a:r>
            <a:rPr lang="en-US" dirty="0"/>
            <a:t>Out of all the non-churned customers, 99% of them are identified correctly as Not – Churned.</a:t>
          </a:r>
        </a:p>
      </dgm:t>
    </dgm:pt>
    <dgm:pt modelId="{292EAD3B-1672-44B1-8613-EE03933EC468}" type="parTrans" cxnId="{889FD7CA-4CAD-4E02-BC54-8E96EB765A05}">
      <dgm:prSet/>
      <dgm:spPr/>
      <dgm:t>
        <a:bodyPr/>
        <a:lstStyle/>
        <a:p>
          <a:endParaRPr lang="en-US"/>
        </a:p>
      </dgm:t>
    </dgm:pt>
    <dgm:pt modelId="{C14FCBFC-E515-4BFA-BB65-7852357AEB22}" type="sibTrans" cxnId="{889FD7CA-4CAD-4E02-BC54-8E96EB765A05}">
      <dgm:prSet/>
      <dgm:spPr/>
      <dgm:t>
        <a:bodyPr/>
        <a:lstStyle/>
        <a:p>
          <a:endParaRPr lang="en-US"/>
        </a:p>
      </dgm:t>
    </dgm:pt>
    <dgm:pt modelId="{E0DE020C-243E-49CD-956D-2B7FFBB0E83F}">
      <dgm:prSet/>
      <dgm:spPr/>
      <dgm:t>
        <a:bodyPr/>
        <a:lstStyle/>
        <a:p>
          <a:r>
            <a:rPr lang="en-US" dirty="0"/>
            <a:t>Precision: </a:t>
          </a:r>
        </a:p>
      </dgm:t>
    </dgm:pt>
    <dgm:pt modelId="{701AB87E-5DD1-4099-A265-2A8E0B76677E}" type="parTrans" cxnId="{EAD0F666-1BEB-4613-AFC5-DE9201AF7D94}">
      <dgm:prSet/>
      <dgm:spPr/>
      <dgm:t>
        <a:bodyPr/>
        <a:lstStyle/>
        <a:p>
          <a:endParaRPr lang="en-US"/>
        </a:p>
      </dgm:t>
    </dgm:pt>
    <dgm:pt modelId="{4DBEF09F-C391-4AE3-9446-2EBE76B3D38B}" type="sibTrans" cxnId="{EAD0F666-1BEB-4613-AFC5-DE9201AF7D94}">
      <dgm:prSet/>
      <dgm:spPr/>
      <dgm:t>
        <a:bodyPr/>
        <a:lstStyle/>
        <a:p>
          <a:endParaRPr lang="en-US"/>
        </a:p>
      </dgm:t>
    </dgm:pt>
    <dgm:pt modelId="{EA65F11A-545E-4010-8F7D-325F9F1245A8}">
      <dgm:prSet/>
      <dgm:spPr/>
      <dgm:t>
        <a:bodyPr/>
        <a:lstStyle/>
        <a:p>
          <a:r>
            <a:rPr lang="en-US" dirty="0"/>
            <a:t>97% of the customers predicted are Churned out of all the customers that are predicted as Churned.</a:t>
          </a:r>
        </a:p>
      </dgm:t>
    </dgm:pt>
    <dgm:pt modelId="{98BE876A-AFFD-4BAA-8ECC-CF3F456DC83F}" type="parTrans" cxnId="{DB62FE41-1F5E-4CA7-BAFB-55550DEB43CE}">
      <dgm:prSet/>
      <dgm:spPr/>
      <dgm:t>
        <a:bodyPr/>
        <a:lstStyle/>
        <a:p>
          <a:endParaRPr lang="en-US"/>
        </a:p>
      </dgm:t>
    </dgm:pt>
    <dgm:pt modelId="{62FB00E3-13ED-45E4-BA1E-714CA4FEB232}" type="sibTrans" cxnId="{DB62FE41-1F5E-4CA7-BAFB-55550DEB43CE}">
      <dgm:prSet/>
      <dgm:spPr/>
      <dgm:t>
        <a:bodyPr/>
        <a:lstStyle/>
        <a:p>
          <a:endParaRPr lang="en-US"/>
        </a:p>
      </dgm:t>
    </dgm:pt>
    <dgm:pt modelId="{F73D622B-DDFD-475D-AC83-92640B40CEA8}">
      <dgm:prSet/>
      <dgm:spPr/>
      <dgm:t>
        <a:bodyPr/>
        <a:lstStyle/>
        <a:p>
          <a:r>
            <a:rPr lang="en-US" dirty="0"/>
            <a:t>99% of the customers predicted are not churned out of all the customers predicted as not Churned.</a:t>
          </a:r>
        </a:p>
      </dgm:t>
    </dgm:pt>
    <dgm:pt modelId="{A97EFF90-935C-47BE-84D8-57577D7C2C3E}" type="parTrans" cxnId="{30B83A21-FD98-4E44-8E80-AA102483489B}">
      <dgm:prSet/>
      <dgm:spPr/>
      <dgm:t>
        <a:bodyPr/>
        <a:lstStyle/>
        <a:p>
          <a:endParaRPr lang="en-US"/>
        </a:p>
      </dgm:t>
    </dgm:pt>
    <dgm:pt modelId="{98DC4DF8-26DE-4B45-B898-05FC316BA63E}" type="sibTrans" cxnId="{30B83A21-FD98-4E44-8E80-AA102483489B}">
      <dgm:prSet/>
      <dgm:spPr/>
      <dgm:t>
        <a:bodyPr/>
        <a:lstStyle/>
        <a:p>
          <a:endParaRPr lang="en-US"/>
        </a:p>
      </dgm:t>
    </dgm:pt>
    <dgm:pt modelId="{951F1C13-0CE9-4300-BBF9-D64A4B1B14D0}" type="pres">
      <dgm:prSet presAssocID="{C2A58D25-6DCD-4A63-A9AD-C3CB9746C649}" presName="diagram" presStyleCnt="0">
        <dgm:presLayoutVars>
          <dgm:dir/>
          <dgm:resizeHandles val="exact"/>
        </dgm:presLayoutVars>
      </dgm:prSet>
      <dgm:spPr/>
    </dgm:pt>
    <dgm:pt modelId="{153FC57F-114F-407D-818E-20D3B0B9FFF5}" type="pres">
      <dgm:prSet presAssocID="{1C8CE387-5F0C-4FD0-AF7A-DA1BC955FB3C}" presName="node" presStyleLbl="node1" presStyleIdx="0" presStyleCnt="6" custScaleX="36189" custScaleY="59333" custLinFactNeighborX="4530" custLinFactNeighborY="-3937">
        <dgm:presLayoutVars>
          <dgm:bulletEnabled val="1"/>
        </dgm:presLayoutVars>
      </dgm:prSet>
      <dgm:spPr/>
    </dgm:pt>
    <dgm:pt modelId="{5E2E2997-838E-40C5-ADAF-DA8263048DE4}" type="pres">
      <dgm:prSet presAssocID="{67E9F212-BC4E-4C7A-B183-C1D43B350326}" presName="sibTrans" presStyleCnt="0"/>
      <dgm:spPr/>
    </dgm:pt>
    <dgm:pt modelId="{CE73A868-53C0-4EB2-A52E-66B4DCD0321C}" type="pres">
      <dgm:prSet presAssocID="{F7ADA18F-B4E3-4AB9-86E4-B06BE31B0619}" presName="node" presStyleLbl="node1" presStyleIdx="1" presStyleCnt="6" custScaleY="70194" custLinFactNeighborX="3334" custLinFactNeighborY="726">
        <dgm:presLayoutVars>
          <dgm:bulletEnabled val="1"/>
        </dgm:presLayoutVars>
      </dgm:prSet>
      <dgm:spPr/>
    </dgm:pt>
    <dgm:pt modelId="{744236A5-0400-4E35-93E5-740F6F5F9CA0}" type="pres">
      <dgm:prSet presAssocID="{9309F638-D1B5-4EDC-8EA6-3309268B4EB1}" presName="sibTrans" presStyleCnt="0"/>
      <dgm:spPr/>
    </dgm:pt>
    <dgm:pt modelId="{4FD1AA32-7D64-4E81-85E0-A8D877D50DD6}" type="pres">
      <dgm:prSet presAssocID="{0B822B85-3C1D-4FFC-8CE7-1FCBD281DA8A}" presName="node" presStyleLbl="node1" presStyleIdx="2" presStyleCnt="6" custScaleX="112004" custScaleY="63902">
        <dgm:presLayoutVars>
          <dgm:bulletEnabled val="1"/>
        </dgm:presLayoutVars>
      </dgm:prSet>
      <dgm:spPr/>
    </dgm:pt>
    <dgm:pt modelId="{D17555AF-10DB-40B5-A6BB-051ADBF39F3B}" type="pres">
      <dgm:prSet presAssocID="{C14FCBFC-E515-4BFA-BB65-7852357AEB22}" presName="sibTrans" presStyleCnt="0"/>
      <dgm:spPr/>
    </dgm:pt>
    <dgm:pt modelId="{CCD981D8-409B-41A2-BF95-738253B491FE}" type="pres">
      <dgm:prSet presAssocID="{E0DE020C-243E-49CD-956D-2B7FFBB0E83F}" presName="node" presStyleLbl="node1" presStyleIdx="3" presStyleCnt="6" custScaleX="35959" custScaleY="59407" custLinFactNeighborX="2910" custLinFactNeighborY="-55">
        <dgm:presLayoutVars>
          <dgm:bulletEnabled val="1"/>
        </dgm:presLayoutVars>
      </dgm:prSet>
      <dgm:spPr/>
    </dgm:pt>
    <dgm:pt modelId="{56346B99-FDE5-4DF4-80BA-9E969DF02C8C}" type="pres">
      <dgm:prSet presAssocID="{4DBEF09F-C391-4AE3-9446-2EBE76B3D38B}" presName="sibTrans" presStyleCnt="0"/>
      <dgm:spPr/>
    </dgm:pt>
    <dgm:pt modelId="{B059384D-DF04-4832-917D-B4D3D50254E5}" type="pres">
      <dgm:prSet presAssocID="{EA65F11A-545E-4010-8F7D-325F9F1245A8}" presName="node" presStyleLbl="node1" presStyleIdx="4" presStyleCnt="6" custScaleY="68373">
        <dgm:presLayoutVars>
          <dgm:bulletEnabled val="1"/>
        </dgm:presLayoutVars>
      </dgm:prSet>
      <dgm:spPr/>
    </dgm:pt>
    <dgm:pt modelId="{DBAE5689-3A80-4B1B-94E9-3B85EBAA6E34}" type="pres">
      <dgm:prSet presAssocID="{62FB00E3-13ED-45E4-BA1E-714CA4FEB232}" presName="sibTrans" presStyleCnt="0"/>
      <dgm:spPr/>
    </dgm:pt>
    <dgm:pt modelId="{3AD3AC48-D01A-475D-B8D4-8D2770DB0E05}" type="pres">
      <dgm:prSet presAssocID="{F73D622B-DDFD-475D-AC83-92640B40CEA8}" presName="node" presStyleLbl="node1" presStyleIdx="5" presStyleCnt="6" custScaleX="112157" custScaleY="65709">
        <dgm:presLayoutVars>
          <dgm:bulletEnabled val="1"/>
        </dgm:presLayoutVars>
      </dgm:prSet>
      <dgm:spPr/>
    </dgm:pt>
  </dgm:ptLst>
  <dgm:cxnLst>
    <dgm:cxn modelId="{32672D03-94B3-4EA2-A210-216B3FAD8CD0}" srcId="{C2A58D25-6DCD-4A63-A9AD-C3CB9746C649}" destId="{1C8CE387-5F0C-4FD0-AF7A-DA1BC955FB3C}" srcOrd="0" destOrd="0" parTransId="{DCFE3001-DDB2-48B0-804F-54AC4E6FDDDD}" sibTransId="{67E9F212-BC4E-4C7A-B183-C1D43B350326}"/>
    <dgm:cxn modelId="{C32BBA05-1FF4-42B4-9C77-24099B70302C}" type="presOf" srcId="{F7ADA18F-B4E3-4AB9-86E4-B06BE31B0619}" destId="{CE73A868-53C0-4EB2-A52E-66B4DCD0321C}" srcOrd="0" destOrd="0" presId="urn:microsoft.com/office/officeart/2005/8/layout/default"/>
    <dgm:cxn modelId="{30B83A21-FD98-4E44-8E80-AA102483489B}" srcId="{C2A58D25-6DCD-4A63-A9AD-C3CB9746C649}" destId="{F73D622B-DDFD-475D-AC83-92640B40CEA8}" srcOrd="5" destOrd="0" parTransId="{A97EFF90-935C-47BE-84D8-57577D7C2C3E}" sibTransId="{98DC4DF8-26DE-4B45-B898-05FC316BA63E}"/>
    <dgm:cxn modelId="{FCA5443C-5B34-43F7-BA84-4466C8192C33}" type="presOf" srcId="{C2A58D25-6DCD-4A63-A9AD-C3CB9746C649}" destId="{951F1C13-0CE9-4300-BBF9-D64A4B1B14D0}" srcOrd="0" destOrd="0" presId="urn:microsoft.com/office/officeart/2005/8/layout/default"/>
    <dgm:cxn modelId="{DB62FE41-1F5E-4CA7-BAFB-55550DEB43CE}" srcId="{C2A58D25-6DCD-4A63-A9AD-C3CB9746C649}" destId="{EA65F11A-545E-4010-8F7D-325F9F1245A8}" srcOrd="4" destOrd="0" parTransId="{98BE876A-AFFD-4BAA-8ECC-CF3F456DC83F}" sibTransId="{62FB00E3-13ED-45E4-BA1E-714CA4FEB232}"/>
    <dgm:cxn modelId="{EAD0F666-1BEB-4613-AFC5-DE9201AF7D94}" srcId="{C2A58D25-6DCD-4A63-A9AD-C3CB9746C649}" destId="{E0DE020C-243E-49CD-956D-2B7FFBB0E83F}" srcOrd="3" destOrd="0" parTransId="{701AB87E-5DD1-4099-A265-2A8E0B76677E}" sibTransId="{4DBEF09F-C391-4AE3-9446-2EBE76B3D38B}"/>
    <dgm:cxn modelId="{1CF6C690-20C1-4925-B350-DF62F22F0716}" type="presOf" srcId="{F73D622B-DDFD-475D-AC83-92640B40CEA8}" destId="{3AD3AC48-D01A-475D-B8D4-8D2770DB0E05}" srcOrd="0" destOrd="0" presId="urn:microsoft.com/office/officeart/2005/8/layout/default"/>
    <dgm:cxn modelId="{68C45EBE-DC11-491C-8467-F8AE540F1FD7}" type="presOf" srcId="{0B822B85-3C1D-4FFC-8CE7-1FCBD281DA8A}" destId="{4FD1AA32-7D64-4E81-85E0-A8D877D50DD6}" srcOrd="0" destOrd="0" presId="urn:microsoft.com/office/officeart/2005/8/layout/default"/>
    <dgm:cxn modelId="{889FD7CA-4CAD-4E02-BC54-8E96EB765A05}" srcId="{C2A58D25-6DCD-4A63-A9AD-C3CB9746C649}" destId="{0B822B85-3C1D-4FFC-8CE7-1FCBD281DA8A}" srcOrd="2" destOrd="0" parTransId="{292EAD3B-1672-44B1-8613-EE03933EC468}" sibTransId="{C14FCBFC-E515-4BFA-BB65-7852357AEB22}"/>
    <dgm:cxn modelId="{CC1037D0-E67F-485B-B999-142737465075}" type="presOf" srcId="{EA65F11A-545E-4010-8F7D-325F9F1245A8}" destId="{B059384D-DF04-4832-917D-B4D3D50254E5}" srcOrd="0" destOrd="0" presId="urn:microsoft.com/office/officeart/2005/8/layout/default"/>
    <dgm:cxn modelId="{980C4FDB-E8FD-42EB-BBC7-A940BD19C70C}" srcId="{C2A58D25-6DCD-4A63-A9AD-C3CB9746C649}" destId="{F7ADA18F-B4E3-4AB9-86E4-B06BE31B0619}" srcOrd="1" destOrd="0" parTransId="{B3FE4DAC-01A4-48F0-ACF0-C4900C5402AF}" sibTransId="{9309F638-D1B5-4EDC-8EA6-3309268B4EB1}"/>
    <dgm:cxn modelId="{FDC389F6-1D8A-4E5B-BE26-6A478DBCC2E4}" type="presOf" srcId="{E0DE020C-243E-49CD-956D-2B7FFBB0E83F}" destId="{CCD981D8-409B-41A2-BF95-738253B491FE}" srcOrd="0" destOrd="0" presId="urn:microsoft.com/office/officeart/2005/8/layout/default"/>
    <dgm:cxn modelId="{530BF6F8-6C46-4C52-B33D-6A299CCAEAC0}" type="presOf" srcId="{1C8CE387-5F0C-4FD0-AF7A-DA1BC955FB3C}" destId="{153FC57F-114F-407D-818E-20D3B0B9FFF5}" srcOrd="0" destOrd="0" presId="urn:microsoft.com/office/officeart/2005/8/layout/default"/>
    <dgm:cxn modelId="{BE8DF37E-FC5F-474E-B6EF-580003236D6C}" type="presParOf" srcId="{951F1C13-0CE9-4300-BBF9-D64A4B1B14D0}" destId="{153FC57F-114F-407D-818E-20D3B0B9FFF5}" srcOrd="0" destOrd="0" presId="urn:microsoft.com/office/officeart/2005/8/layout/default"/>
    <dgm:cxn modelId="{1AAB9306-4CBB-40F6-9CC7-15B546695C38}" type="presParOf" srcId="{951F1C13-0CE9-4300-BBF9-D64A4B1B14D0}" destId="{5E2E2997-838E-40C5-ADAF-DA8263048DE4}" srcOrd="1" destOrd="0" presId="urn:microsoft.com/office/officeart/2005/8/layout/default"/>
    <dgm:cxn modelId="{9A3FD280-71D8-4016-8758-8A46A5378505}" type="presParOf" srcId="{951F1C13-0CE9-4300-BBF9-D64A4B1B14D0}" destId="{CE73A868-53C0-4EB2-A52E-66B4DCD0321C}" srcOrd="2" destOrd="0" presId="urn:microsoft.com/office/officeart/2005/8/layout/default"/>
    <dgm:cxn modelId="{14126B83-EF06-49CF-9528-E3E53D58A407}" type="presParOf" srcId="{951F1C13-0CE9-4300-BBF9-D64A4B1B14D0}" destId="{744236A5-0400-4E35-93E5-740F6F5F9CA0}" srcOrd="3" destOrd="0" presId="urn:microsoft.com/office/officeart/2005/8/layout/default"/>
    <dgm:cxn modelId="{F9D544F4-1174-4282-9D42-902BB3E5D347}" type="presParOf" srcId="{951F1C13-0CE9-4300-BBF9-D64A4B1B14D0}" destId="{4FD1AA32-7D64-4E81-85E0-A8D877D50DD6}" srcOrd="4" destOrd="0" presId="urn:microsoft.com/office/officeart/2005/8/layout/default"/>
    <dgm:cxn modelId="{DAD9D12C-6CAF-4389-A28D-3EE8C62486DB}" type="presParOf" srcId="{951F1C13-0CE9-4300-BBF9-D64A4B1B14D0}" destId="{D17555AF-10DB-40B5-A6BB-051ADBF39F3B}" srcOrd="5" destOrd="0" presId="urn:microsoft.com/office/officeart/2005/8/layout/default"/>
    <dgm:cxn modelId="{13C16A50-D56A-4C08-AFF4-A9BBA99E5BB2}" type="presParOf" srcId="{951F1C13-0CE9-4300-BBF9-D64A4B1B14D0}" destId="{CCD981D8-409B-41A2-BF95-738253B491FE}" srcOrd="6" destOrd="0" presId="urn:microsoft.com/office/officeart/2005/8/layout/default"/>
    <dgm:cxn modelId="{44ABE3EB-0625-4C5B-878E-EEA6D218DDB0}" type="presParOf" srcId="{951F1C13-0CE9-4300-BBF9-D64A4B1B14D0}" destId="{56346B99-FDE5-4DF4-80BA-9E969DF02C8C}" srcOrd="7" destOrd="0" presId="urn:microsoft.com/office/officeart/2005/8/layout/default"/>
    <dgm:cxn modelId="{EF8611B0-D136-4EB9-B98B-6F0BCFCB15A9}" type="presParOf" srcId="{951F1C13-0CE9-4300-BBF9-D64A4B1B14D0}" destId="{B059384D-DF04-4832-917D-B4D3D50254E5}" srcOrd="8" destOrd="0" presId="urn:microsoft.com/office/officeart/2005/8/layout/default"/>
    <dgm:cxn modelId="{A4C227BC-A001-45A8-B0B7-EEDF867CCA11}" type="presParOf" srcId="{951F1C13-0CE9-4300-BBF9-D64A4B1B14D0}" destId="{DBAE5689-3A80-4B1B-94E9-3B85EBAA6E34}" srcOrd="9" destOrd="0" presId="urn:microsoft.com/office/officeart/2005/8/layout/default"/>
    <dgm:cxn modelId="{F3FAF65C-22B7-41A9-898C-C77FB9A0727E}" type="presParOf" srcId="{951F1C13-0CE9-4300-BBF9-D64A4B1B14D0}" destId="{3AD3AC48-D01A-475D-B8D4-8D2770DB0E05}"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8076E0C-E5D0-48F3-A919-2BBD385D0DC4}" type="doc">
      <dgm:prSet loTypeId="urn:microsoft.com/office/officeart/2009/3/layout/SnapshotPictureList" loCatId="picture" qsTypeId="urn:microsoft.com/office/officeart/2005/8/quickstyle/simple1" qsCatId="simple" csTypeId="urn:microsoft.com/office/officeart/2005/8/colors/accent1_2" csCatId="accent1" phldr="1"/>
      <dgm:spPr/>
      <dgm:t>
        <a:bodyPr/>
        <a:lstStyle/>
        <a:p>
          <a:endParaRPr lang="en-IN"/>
        </a:p>
      </dgm:t>
    </dgm:pt>
    <dgm:pt modelId="{AC8497C0-9ADE-4A9B-AC5B-4D91EDC0AFE3}">
      <dgm:prSet phldrT="[Text]" phldr="1"/>
      <dgm:spPr/>
      <dgm:t>
        <a:bodyPr/>
        <a:lstStyle/>
        <a:p>
          <a:endParaRPr lang="en-IN" dirty="0"/>
        </a:p>
      </dgm:t>
    </dgm:pt>
    <dgm:pt modelId="{8303D740-296B-4C10-BE18-3610933E14FD}" type="sibTrans" cxnId="{2D5B9B41-43A1-4150-936B-A2743505079C}">
      <dgm:prSet/>
      <dgm:spPr/>
      <dgm:t>
        <a:bodyPr/>
        <a:lstStyle/>
        <a:p>
          <a:endParaRPr lang="en-IN"/>
        </a:p>
      </dgm:t>
    </dgm:pt>
    <dgm:pt modelId="{775B337F-4220-46AD-8621-F7366DEA1CB9}" type="parTrans" cxnId="{2D5B9B41-43A1-4150-936B-A2743505079C}">
      <dgm:prSet/>
      <dgm:spPr/>
      <dgm:t>
        <a:bodyPr/>
        <a:lstStyle/>
        <a:p>
          <a:endParaRPr lang="en-IN"/>
        </a:p>
      </dgm:t>
    </dgm:pt>
    <dgm:pt modelId="{C4E39303-B401-4F81-ADE9-D59A1B796AB4}" type="pres">
      <dgm:prSet presAssocID="{88076E0C-E5D0-48F3-A919-2BBD385D0DC4}" presName="Name0" presStyleCnt="0">
        <dgm:presLayoutVars>
          <dgm:chMax/>
          <dgm:chPref/>
          <dgm:dir/>
          <dgm:animLvl val="lvl"/>
        </dgm:presLayoutVars>
      </dgm:prSet>
      <dgm:spPr/>
    </dgm:pt>
    <dgm:pt modelId="{CFA31B7E-7620-472A-A1AB-E7E5FF8844C5}" type="pres">
      <dgm:prSet presAssocID="{AC8497C0-9ADE-4A9B-AC5B-4D91EDC0AFE3}" presName="composite" presStyleCnt="0"/>
      <dgm:spPr/>
    </dgm:pt>
    <dgm:pt modelId="{ED70C6CE-0AE2-4C72-B6B1-B48725A8798D}" type="pres">
      <dgm:prSet presAssocID="{AC8497C0-9ADE-4A9B-AC5B-4D91EDC0AFE3}" presName="ParentAccentShape" presStyleLbl="trBgShp" presStyleIdx="0" presStyleCnt="1"/>
      <dgm:spPr/>
    </dgm:pt>
    <dgm:pt modelId="{C12D9379-A96C-439C-9938-ECA73369E1A8}" type="pres">
      <dgm:prSet presAssocID="{AC8497C0-9ADE-4A9B-AC5B-4D91EDC0AFE3}" presName="ParentText" presStyleLbl="revTx" presStyleIdx="0" presStyleCnt="2">
        <dgm:presLayoutVars>
          <dgm:chMax val="1"/>
          <dgm:chPref val="1"/>
          <dgm:bulletEnabled val="1"/>
        </dgm:presLayoutVars>
      </dgm:prSet>
      <dgm:spPr/>
    </dgm:pt>
    <dgm:pt modelId="{9841F19A-C7E0-4080-B22C-43BE246635CD}" type="pres">
      <dgm:prSet presAssocID="{AC8497C0-9ADE-4A9B-AC5B-4D91EDC0AFE3}" presName="ChildText" presStyleLbl="revTx" presStyleIdx="1" presStyleCnt="2">
        <dgm:presLayoutVars>
          <dgm:chMax val="0"/>
          <dgm:chPref val="0"/>
        </dgm:presLayoutVars>
      </dgm:prSet>
      <dgm:spPr/>
    </dgm:pt>
    <dgm:pt modelId="{5D012DD6-76C1-47C3-94D5-FEFD59731954}" type="pres">
      <dgm:prSet presAssocID="{AC8497C0-9ADE-4A9B-AC5B-4D91EDC0AFE3}" presName="ChildAccentShape" presStyleLbl="trBgShp" presStyleIdx="0" presStyleCnt="1"/>
      <dgm:spPr/>
    </dgm:pt>
    <dgm:pt modelId="{602E5B91-E4DE-475E-92E2-457C512280D9}" type="pres">
      <dgm:prSet presAssocID="{AC8497C0-9ADE-4A9B-AC5B-4D91EDC0AFE3}" presName="Image" presStyleLbl="alignImgPlace1" presStyleIdx="0" presStyleCnt="1" custScaleX="197848" custScaleY="180092" custLinFactNeighborX="9543" custLinFactNeighborY="10163"/>
      <dgm:spPr>
        <a:solidFill>
          <a:srgbClr val="00B0F0">
            <a:alpha val="8000"/>
          </a:srgbClr>
        </a:solidFill>
      </dgm:spPr>
    </dgm:pt>
  </dgm:ptLst>
  <dgm:cxnLst>
    <dgm:cxn modelId="{2D5B9B41-43A1-4150-936B-A2743505079C}" srcId="{88076E0C-E5D0-48F3-A919-2BBD385D0DC4}" destId="{AC8497C0-9ADE-4A9B-AC5B-4D91EDC0AFE3}" srcOrd="0" destOrd="0" parTransId="{775B337F-4220-46AD-8621-F7366DEA1CB9}" sibTransId="{8303D740-296B-4C10-BE18-3610933E14FD}"/>
    <dgm:cxn modelId="{8999104D-D5CC-4E1B-967F-9B5EFC471C4E}" type="presOf" srcId="{88076E0C-E5D0-48F3-A919-2BBD385D0DC4}" destId="{C4E39303-B401-4F81-ADE9-D59A1B796AB4}" srcOrd="0" destOrd="0" presId="urn:microsoft.com/office/officeart/2009/3/layout/SnapshotPictureList"/>
    <dgm:cxn modelId="{274CD684-534A-4036-9D7E-07FB2CFA7061}" type="presOf" srcId="{AC8497C0-9ADE-4A9B-AC5B-4D91EDC0AFE3}" destId="{C12D9379-A96C-439C-9938-ECA73369E1A8}" srcOrd="0" destOrd="0" presId="urn:microsoft.com/office/officeart/2009/3/layout/SnapshotPictureList"/>
    <dgm:cxn modelId="{3A36576D-72D0-4041-9046-5C57C73518FD}" type="presParOf" srcId="{C4E39303-B401-4F81-ADE9-D59A1B796AB4}" destId="{CFA31B7E-7620-472A-A1AB-E7E5FF8844C5}" srcOrd="0" destOrd="0" presId="urn:microsoft.com/office/officeart/2009/3/layout/SnapshotPictureList"/>
    <dgm:cxn modelId="{5BA98573-5517-4BC9-AB28-60DAF651ED7F}" type="presParOf" srcId="{CFA31B7E-7620-472A-A1AB-E7E5FF8844C5}" destId="{ED70C6CE-0AE2-4C72-B6B1-B48725A8798D}" srcOrd="0" destOrd="0" presId="urn:microsoft.com/office/officeart/2009/3/layout/SnapshotPictureList"/>
    <dgm:cxn modelId="{BB0DD8E1-D73A-4F29-BD24-D63B7FF1E735}" type="presParOf" srcId="{CFA31B7E-7620-472A-A1AB-E7E5FF8844C5}" destId="{C12D9379-A96C-439C-9938-ECA73369E1A8}" srcOrd="1" destOrd="0" presId="urn:microsoft.com/office/officeart/2009/3/layout/SnapshotPictureList"/>
    <dgm:cxn modelId="{2162227F-0EEA-451E-B719-3E169288C6A2}" type="presParOf" srcId="{CFA31B7E-7620-472A-A1AB-E7E5FF8844C5}" destId="{9841F19A-C7E0-4080-B22C-43BE246635CD}" srcOrd="2" destOrd="0" presId="urn:microsoft.com/office/officeart/2009/3/layout/SnapshotPictureList"/>
    <dgm:cxn modelId="{B7D74D30-69F8-41A3-87A4-2ED5061D3039}" type="presParOf" srcId="{CFA31B7E-7620-472A-A1AB-E7E5FF8844C5}" destId="{5D012DD6-76C1-47C3-94D5-FEFD59731954}" srcOrd="3" destOrd="0" presId="urn:microsoft.com/office/officeart/2009/3/layout/SnapshotPictureList"/>
    <dgm:cxn modelId="{81933A9F-2223-4E61-867F-52BE6D8E2654}" type="presParOf" srcId="{CFA31B7E-7620-472A-A1AB-E7E5FF8844C5}" destId="{602E5B91-E4DE-475E-92E2-457C512280D9}" srcOrd="4" destOrd="0" presId="urn:microsoft.com/office/officeart/2009/3/layout/SnapshotPictureLis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32F572-D1DB-4732-8CCF-930DD9E0E9CB}">
      <dsp:nvSpPr>
        <dsp:cNvPr id="0" name=""/>
        <dsp:cNvSpPr/>
      </dsp:nvSpPr>
      <dsp:spPr>
        <a:xfrm rot="5400000">
          <a:off x="7480360" y="-3239745"/>
          <a:ext cx="971572" cy="7497550"/>
        </a:xfrm>
        <a:prstGeom prst="round2SameRect">
          <a:avLst/>
        </a:prstGeom>
        <a:solidFill>
          <a:schemeClr val="accent5">
            <a:tint val="40000"/>
            <a:alpha val="90000"/>
            <a:hueOff val="0"/>
            <a:satOff val="0"/>
            <a:lumOff val="0"/>
            <a:alphaOff val="0"/>
          </a:schemeClr>
        </a:solidFill>
        <a:ln w="6350" cap="flat" cmpd="sng" algn="ctr">
          <a:solidFill>
            <a:schemeClr val="accent5">
              <a:tint val="40000"/>
              <a:alpha val="90000"/>
              <a:hueOff val="0"/>
              <a:satOff val="0"/>
              <a:lumOff val="0"/>
              <a:alphaOff val="0"/>
            </a:schemeClr>
          </a:solidFill>
          <a:prstDash val="solid"/>
          <a:miter lim="800000"/>
        </a:ln>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b="1" kern="1200" dirty="0">
              <a:solidFill>
                <a:schemeClr val="accent6">
                  <a:lumMod val="75000"/>
                </a:schemeClr>
              </a:solidFill>
            </a:rPr>
            <a:t>Dataset contains 11260 Rows &amp; 19 Columns.</a:t>
          </a:r>
          <a:endParaRPr lang="en-IN" sz="2000" b="1" kern="1200" dirty="0">
            <a:solidFill>
              <a:schemeClr val="accent6">
                <a:lumMod val="75000"/>
              </a:schemeClr>
            </a:solidFill>
          </a:endParaRPr>
        </a:p>
        <a:p>
          <a:pPr marL="228600" lvl="1" indent="-228600" algn="l" defTabSz="889000">
            <a:lnSpc>
              <a:spcPct val="90000"/>
            </a:lnSpc>
            <a:spcBef>
              <a:spcPct val="0"/>
            </a:spcBef>
            <a:spcAft>
              <a:spcPct val="15000"/>
            </a:spcAft>
            <a:buChar char="•"/>
          </a:pPr>
          <a:r>
            <a:rPr lang="en-US" sz="2000" b="1" kern="1200" dirty="0">
              <a:solidFill>
                <a:schemeClr val="accent6">
                  <a:lumMod val="75000"/>
                </a:schemeClr>
              </a:solidFill>
            </a:rPr>
            <a:t>Contains Integer, Float and Categorical type Data.</a:t>
          </a:r>
          <a:endParaRPr lang="en-IN" sz="2000" b="1" kern="1200" dirty="0">
            <a:solidFill>
              <a:schemeClr val="accent6">
                <a:lumMod val="75000"/>
              </a:schemeClr>
            </a:solidFill>
          </a:endParaRPr>
        </a:p>
      </dsp:txBody>
      <dsp:txXfrm rot="-5400000">
        <a:off x="4217371" y="70672"/>
        <a:ext cx="7450122" cy="876716"/>
      </dsp:txXfrm>
    </dsp:sp>
    <dsp:sp modelId="{5FCEA148-2F53-4DD0-990C-C88A17CDDE19}">
      <dsp:nvSpPr>
        <dsp:cNvPr id="0" name=""/>
        <dsp:cNvSpPr/>
      </dsp:nvSpPr>
      <dsp:spPr>
        <a:xfrm>
          <a:off x="0" y="0"/>
          <a:ext cx="4217371" cy="1016022"/>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kern="1200" dirty="0"/>
            <a:t>Shape</a:t>
          </a:r>
        </a:p>
        <a:p>
          <a:pPr marL="0" lvl="0" indent="0" algn="ctr" defTabSz="1066800">
            <a:lnSpc>
              <a:spcPct val="90000"/>
            </a:lnSpc>
            <a:spcBef>
              <a:spcPct val="0"/>
            </a:spcBef>
            <a:spcAft>
              <a:spcPct val="35000"/>
            </a:spcAft>
            <a:buNone/>
          </a:pPr>
          <a:r>
            <a:rPr lang="en-US" sz="2400" kern="1200" dirty="0"/>
            <a:t>Datatypes</a:t>
          </a:r>
          <a:endParaRPr lang="en-IN" sz="2400" kern="1200" dirty="0"/>
        </a:p>
      </dsp:txBody>
      <dsp:txXfrm>
        <a:off x="49598" y="49598"/>
        <a:ext cx="4118175" cy="916826"/>
      </dsp:txXfrm>
    </dsp:sp>
    <dsp:sp modelId="{5F4E390C-9C36-487D-951F-AF403B7962DF}">
      <dsp:nvSpPr>
        <dsp:cNvPr id="0" name=""/>
        <dsp:cNvSpPr/>
      </dsp:nvSpPr>
      <dsp:spPr>
        <a:xfrm rot="5400000">
          <a:off x="7637004" y="-2385493"/>
          <a:ext cx="658285" cy="7497550"/>
        </a:xfrm>
        <a:prstGeom prst="round2SameRect">
          <a:avLst/>
        </a:prstGeom>
        <a:solidFill>
          <a:schemeClr val="accent5">
            <a:tint val="40000"/>
            <a:alpha val="90000"/>
            <a:hueOff val="-1347952"/>
            <a:satOff val="-4566"/>
            <a:lumOff val="-586"/>
            <a:alphaOff val="0"/>
          </a:schemeClr>
        </a:solidFill>
        <a:ln w="6350" cap="flat" cmpd="sng" algn="ctr">
          <a:solidFill>
            <a:schemeClr val="accent5">
              <a:tint val="40000"/>
              <a:alpha val="90000"/>
              <a:hueOff val="-1347952"/>
              <a:satOff val="-4566"/>
              <a:lumOff val="-586"/>
              <a:alphaOff val="0"/>
            </a:schemeClr>
          </a:solidFill>
          <a:prstDash val="solid"/>
          <a:miter lim="800000"/>
        </a:ln>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b="1" kern="1200" dirty="0">
              <a:solidFill>
                <a:srgbClr val="70AD47">
                  <a:lumMod val="75000"/>
                </a:srgbClr>
              </a:solidFill>
              <a:latin typeface="Calibri" panose="020F0502020204030204"/>
              <a:ea typeface="+mn-ea"/>
              <a:cs typeface="+mn-cs"/>
            </a:rPr>
            <a:t>No Duplicate Rows present in the Datasets.</a:t>
          </a:r>
          <a:endParaRPr lang="en-IN" sz="2000" b="1" kern="1200" dirty="0">
            <a:solidFill>
              <a:srgbClr val="70AD47">
                <a:lumMod val="75000"/>
              </a:srgbClr>
            </a:solidFill>
            <a:latin typeface="Calibri" panose="020F0502020204030204"/>
            <a:ea typeface="+mn-ea"/>
            <a:cs typeface="+mn-cs"/>
          </a:endParaRPr>
        </a:p>
      </dsp:txBody>
      <dsp:txXfrm rot="-5400000">
        <a:off x="4217372" y="1066274"/>
        <a:ext cx="7465415" cy="594015"/>
      </dsp:txXfrm>
    </dsp:sp>
    <dsp:sp modelId="{622993ED-1CAF-4D95-86EB-32319EA1D772}">
      <dsp:nvSpPr>
        <dsp:cNvPr id="0" name=""/>
        <dsp:cNvSpPr/>
      </dsp:nvSpPr>
      <dsp:spPr>
        <a:xfrm>
          <a:off x="0" y="1076203"/>
          <a:ext cx="4217371" cy="676748"/>
        </a:xfrm>
        <a:prstGeom prst="roundRect">
          <a:avLst/>
        </a:prstGeom>
        <a:gradFill rotWithShape="0">
          <a:gsLst>
            <a:gs pos="0">
              <a:schemeClr val="accent5">
                <a:hueOff val="-1351709"/>
                <a:satOff val="-3484"/>
                <a:lumOff val="-2353"/>
                <a:alphaOff val="0"/>
                <a:satMod val="103000"/>
                <a:lumMod val="102000"/>
                <a:tint val="94000"/>
              </a:schemeClr>
            </a:gs>
            <a:gs pos="50000">
              <a:schemeClr val="accent5">
                <a:hueOff val="-1351709"/>
                <a:satOff val="-3484"/>
                <a:lumOff val="-2353"/>
                <a:alphaOff val="0"/>
                <a:satMod val="110000"/>
                <a:lumMod val="100000"/>
                <a:shade val="100000"/>
              </a:schemeClr>
            </a:gs>
            <a:gs pos="100000">
              <a:schemeClr val="accent5">
                <a:hueOff val="-1351709"/>
                <a:satOff val="-3484"/>
                <a:lumOff val="-2353"/>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kern="1200" dirty="0"/>
            <a:t>Duplicates</a:t>
          </a:r>
          <a:endParaRPr lang="en-IN" sz="2400" kern="1200" dirty="0"/>
        </a:p>
      </dsp:txBody>
      <dsp:txXfrm>
        <a:off x="33036" y="1109239"/>
        <a:ext cx="4151299" cy="610676"/>
      </dsp:txXfrm>
    </dsp:sp>
    <dsp:sp modelId="{EC2EA3DA-FEE7-4E8B-85F2-06037FCA4978}">
      <dsp:nvSpPr>
        <dsp:cNvPr id="0" name=""/>
        <dsp:cNvSpPr/>
      </dsp:nvSpPr>
      <dsp:spPr>
        <a:xfrm rot="5400000">
          <a:off x="7311384" y="-1286016"/>
          <a:ext cx="1293965" cy="7490228"/>
        </a:xfrm>
        <a:prstGeom prst="round2SameRect">
          <a:avLst/>
        </a:prstGeom>
        <a:solidFill>
          <a:schemeClr val="accent5">
            <a:tint val="40000"/>
            <a:alpha val="90000"/>
            <a:hueOff val="-2695905"/>
            <a:satOff val="-9133"/>
            <a:lumOff val="-1171"/>
            <a:alphaOff val="0"/>
          </a:schemeClr>
        </a:solidFill>
        <a:ln w="6350" cap="flat" cmpd="sng" algn="ctr">
          <a:solidFill>
            <a:schemeClr val="accent5">
              <a:tint val="40000"/>
              <a:alpha val="90000"/>
              <a:hueOff val="-2695905"/>
              <a:satOff val="-9133"/>
              <a:lumOff val="-1171"/>
              <a:alphaOff val="0"/>
            </a:schemeClr>
          </a:solidFill>
          <a:prstDash val="solid"/>
          <a:miter lim="800000"/>
        </a:ln>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b="1" kern="1200" dirty="0">
              <a:solidFill>
                <a:srgbClr val="70AD47">
                  <a:lumMod val="75000"/>
                </a:srgbClr>
              </a:solidFill>
              <a:latin typeface="Calibri" panose="020F0502020204030204"/>
              <a:ea typeface="+mn-ea"/>
              <a:cs typeface="+mn-cs"/>
            </a:rPr>
            <a:t>Special Characters are present in many Features.</a:t>
          </a:r>
          <a:endParaRPr lang="en-IN" sz="2000" b="1" kern="1200" dirty="0">
            <a:solidFill>
              <a:srgbClr val="70AD47">
                <a:lumMod val="75000"/>
              </a:srgbClr>
            </a:solidFill>
            <a:latin typeface="Calibri" panose="020F0502020204030204"/>
            <a:ea typeface="+mn-ea"/>
            <a:cs typeface="+mn-cs"/>
          </a:endParaRPr>
        </a:p>
        <a:p>
          <a:pPr marL="228600" lvl="1" indent="-228600" algn="l" defTabSz="889000">
            <a:lnSpc>
              <a:spcPct val="90000"/>
            </a:lnSpc>
            <a:spcBef>
              <a:spcPct val="0"/>
            </a:spcBef>
            <a:spcAft>
              <a:spcPct val="15000"/>
            </a:spcAft>
            <a:buChar char="•"/>
          </a:pPr>
          <a:r>
            <a:rPr lang="en-US" sz="2000" b="1" kern="1200" dirty="0">
              <a:solidFill>
                <a:srgbClr val="70AD47">
                  <a:lumMod val="75000"/>
                </a:srgbClr>
              </a:solidFill>
              <a:latin typeface="Calibri" panose="020F0502020204030204"/>
              <a:ea typeface="+mn-ea"/>
              <a:cs typeface="+mn-cs"/>
            </a:rPr>
            <a:t>Incorrect Datatypes Mapping.</a:t>
          </a:r>
          <a:endParaRPr lang="en-IN" sz="2000" b="1" kern="1200" dirty="0">
            <a:solidFill>
              <a:srgbClr val="70AD47">
                <a:lumMod val="75000"/>
              </a:srgbClr>
            </a:solidFill>
            <a:latin typeface="Calibri" panose="020F0502020204030204"/>
            <a:ea typeface="+mn-ea"/>
            <a:cs typeface="+mn-cs"/>
          </a:endParaRPr>
        </a:p>
        <a:p>
          <a:pPr marL="228600" lvl="1" indent="-228600" algn="l" defTabSz="889000">
            <a:lnSpc>
              <a:spcPct val="90000"/>
            </a:lnSpc>
            <a:spcBef>
              <a:spcPct val="0"/>
            </a:spcBef>
            <a:spcAft>
              <a:spcPct val="15000"/>
            </a:spcAft>
            <a:buChar char="•"/>
          </a:pPr>
          <a:r>
            <a:rPr lang="en-US" sz="2000" b="1" kern="1200" dirty="0">
              <a:solidFill>
                <a:srgbClr val="70AD47">
                  <a:lumMod val="75000"/>
                </a:srgbClr>
              </a:solidFill>
              <a:latin typeface="Calibri" panose="020F0502020204030204"/>
              <a:ea typeface="+mn-ea"/>
              <a:cs typeface="+mn-cs"/>
            </a:rPr>
            <a:t>Columns Gender &amp; Account_segment contains Redundant Categories.</a:t>
          </a:r>
          <a:endParaRPr lang="en-IN" sz="2000" b="1" kern="1200" dirty="0">
            <a:solidFill>
              <a:srgbClr val="70AD47">
                <a:lumMod val="75000"/>
              </a:srgbClr>
            </a:solidFill>
            <a:latin typeface="Calibri" panose="020F0502020204030204"/>
            <a:ea typeface="+mn-ea"/>
            <a:cs typeface="+mn-cs"/>
          </a:endParaRPr>
        </a:p>
      </dsp:txBody>
      <dsp:txXfrm rot="-5400000">
        <a:off x="4213253" y="1875281"/>
        <a:ext cx="7427062" cy="1167633"/>
      </dsp:txXfrm>
    </dsp:sp>
    <dsp:sp modelId="{8858E35B-FB70-46B9-86CB-0A6F0F9F2FF1}">
      <dsp:nvSpPr>
        <dsp:cNvPr id="0" name=""/>
        <dsp:cNvSpPr/>
      </dsp:nvSpPr>
      <dsp:spPr>
        <a:xfrm>
          <a:off x="0" y="1867472"/>
          <a:ext cx="4213253" cy="1183251"/>
        </a:xfrm>
        <a:prstGeom prst="roundRect">
          <a:avLst/>
        </a:prstGeom>
        <a:gradFill rotWithShape="0">
          <a:gsLst>
            <a:gs pos="0">
              <a:schemeClr val="accent5">
                <a:hueOff val="-2703417"/>
                <a:satOff val="-6968"/>
                <a:lumOff val="-4706"/>
                <a:alphaOff val="0"/>
                <a:satMod val="103000"/>
                <a:lumMod val="102000"/>
                <a:tint val="94000"/>
              </a:schemeClr>
            </a:gs>
            <a:gs pos="50000">
              <a:schemeClr val="accent5">
                <a:hueOff val="-2703417"/>
                <a:satOff val="-6968"/>
                <a:lumOff val="-4706"/>
                <a:alphaOff val="0"/>
                <a:satMod val="110000"/>
                <a:lumMod val="100000"/>
                <a:shade val="100000"/>
              </a:schemeClr>
            </a:gs>
            <a:gs pos="100000">
              <a:schemeClr val="accent5">
                <a:hueOff val="-2703417"/>
                <a:satOff val="-6968"/>
                <a:lumOff val="-4706"/>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kern="1200" dirty="0"/>
            <a:t>Anomalies Present</a:t>
          </a:r>
          <a:endParaRPr lang="en-IN" sz="2400" kern="1200" dirty="0"/>
        </a:p>
      </dsp:txBody>
      <dsp:txXfrm>
        <a:off x="57762" y="1925234"/>
        <a:ext cx="4097729" cy="1067727"/>
      </dsp:txXfrm>
    </dsp:sp>
    <dsp:sp modelId="{D55F9B67-FA9D-4CC9-ADCA-363280CD4D35}">
      <dsp:nvSpPr>
        <dsp:cNvPr id="0" name=""/>
        <dsp:cNvSpPr/>
      </dsp:nvSpPr>
      <dsp:spPr>
        <a:xfrm rot="5400000">
          <a:off x="7492846" y="-199997"/>
          <a:ext cx="946601" cy="7497550"/>
        </a:xfrm>
        <a:prstGeom prst="round2SameRect">
          <a:avLst/>
        </a:prstGeom>
        <a:solidFill>
          <a:schemeClr val="accent5">
            <a:tint val="40000"/>
            <a:alpha val="90000"/>
            <a:hueOff val="-4043857"/>
            <a:satOff val="-13699"/>
            <a:lumOff val="-1757"/>
            <a:alphaOff val="0"/>
          </a:schemeClr>
        </a:solidFill>
        <a:ln w="6350" cap="flat" cmpd="sng" algn="ctr">
          <a:solidFill>
            <a:schemeClr val="accent5">
              <a:tint val="40000"/>
              <a:alpha val="90000"/>
              <a:hueOff val="-4043857"/>
              <a:satOff val="-13699"/>
              <a:lumOff val="-1757"/>
              <a:alphaOff val="0"/>
            </a:schemeClr>
          </a:solidFill>
          <a:prstDash val="solid"/>
          <a:miter lim="800000"/>
        </a:ln>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b="1" kern="1200" dirty="0">
              <a:solidFill>
                <a:srgbClr val="70AD47">
                  <a:lumMod val="75000"/>
                </a:srgbClr>
              </a:solidFill>
              <a:latin typeface="Calibri" panose="020F0502020204030204"/>
              <a:ea typeface="+mn-ea"/>
              <a:cs typeface="+mn-cs"/>
            </a:rPr>
            <a:t>There are Missing Values present In many features.</a:t>
          </a:r>
          <a:endParaRPr lang="en-IN" sz="2000" b="1" kern="1200" dirty="0">
            <a:solidFill>
              <a:srgbClr val="70AD47">
                <a:lumMod val="75000"/>
              </a:srgbClr>
            </a:solidFill>
            <a:latin typeface="Calibri" panose="020F0502020204030204"/>
            <a:ea typeface="+mn-ea"/>
            <a:cs typeface="+mn-cs"/>
          </a:endParaRPr>
        </a:p>
        <a:p>
          <a:pPr marL="228600" lvl="1" indent="-228600" algn="l" defTabSz="889000">
            <a:lnSpc>
              <a:spcPct val="90000"/>
            </a:lnSpc>
            <a:spcBef>
              <a:spcPct val="0"/>
            </a:spcBef>
            <a:spcAft>
              <a:spcPct val="15000"/>
            </a:spcAft>
            <a:buChar char="•"/>
          </a:pPr>
          <a:r>
            <a:rPr lang="en-US" sz="2000" b="1" kern="1200" dirty="0">
              <a:solidFill>
                <a:srgbClr val="70AD47">
                  <a:lumMod val="75000"/>
                </a:srgbClr>
              </a:solidFill>
              <a:latin typeface="Calibri" panose="020F0502020204030204"/>
              <a:ea typeface="+mn-ea"/>
              <a:cs typeface="+mn-cs"/>
            </a:rPr>
            <a:t>Proportion of the Missing values are less than 30%.</a:t>
          </a:r>
          <a:endParaRPr lang="en-IN" sz="2000" b="1" kern="1200" dirty="0">
            <a:solidFill>
              <a:srgbClr val="70AD47">
                <a:lumMod val="75000"/>
              </a:srgbClr>
            </a:solidFill>
            <a:latin typeface="Calibri" panose="020F0502020204030204"/>
            <a:ea typeface="+mn-ea"/>
            <a:cs typeface="+mn-cs"/>
          </a:endParaRPr>
        </a:p>
      </dsp:txBody>
      <dsp:txXfrm rot="-5400000">
        <a:off x="4217372" y="3121686"/>
        <a:ext cx="7451341" cy="854183"/>
      </dsp:txXfrm>
    </dsp:sp>
    <dsp:sp modelId="{29237A54-190D-4078-A5C0-C8CDD6F6BCB4}">
      <dsp:nvSpPr>
        <dsp:cNvPr id="0" name=""/>
        <dsp:cNvSpPr/>
      </dsp:nvSpPr>
      <dsp:spPr>
        <a:xfrm>
          <a:off x="0" y="3177407"/>
          <a:ext cx="4217371" cy="922273"/>
        </a:xfrm>
        <a:prstGeom prst="roundRect">
          <a:avLst/>
        </a:prstGeom>
        <a:gradFill rotWithShape="0">
          <a:gsLst>
            <a:gs pos="0">
              <a:schemeClr val="accent5">
                <a:hueOff val="-4055126"/>
                <a:satOff val="-10451"/>
                <a:lumOff val="-7059"/>
                <a:alphaOff val="0"/>
                <a:satMod val="103000"/>
                <a:lumMod val="102000"/>
                <a:tint val="94000"/>
              </a:schemeClr>
            </a:gs>
            <a:gs pos="50000">
              <a:schemeClr val="accent5">
                <a:hueOff val="-4055126"/>
                <a:satOff val="-10451"/>
                <a:lumOff val="-7059"/>
                <a:alphaOff val="0"/>
                <a:satMod val="110000"/>
                <a:lumMod val="100000"/>
                <a:shade val="100000"/>
              </a:schemeClr>
            </a:gs>
            <a:gs pos="100000">
              <a:schemeClr val="accent5">
                <a:hueOff val="-4055126"/>
                <a:satOff val="-10451"/>
                <a:lumOff val="-7059"/>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kern="1200" dirty="0"/>
            <a:t>Missing Values</a:t>
          </a:r>
          <a:endParaRPr lang="en-IN" sz="2400" kern="1200" dirty="0"/>
        </a:p>
      </dsp:txBody>
      <dsp:txXfrm>
        <a:off x="45022" y="3222429"/>
        <a:ext cx="4127327" cy="832229"/>
      </dsp:txXfrm>
    </dsp:sp>
    <dsp:sp modelId="{76456134-1EE4-459A-BE14-F53E2B858273}">
      <dsp:nvSpPr>
        <dsp:cNvPr id="0" name=""/>
        <dsp:cNvSpPr/>
      </dsp:nvSpPr>
      <dsp:spPr>
        <a:xfrm rot="5400000">
          <a:off x="7716698" y="671680"/>
          <a:ext cx="498896" cy="7497550"/>
        </a:xfrm>
        <a:prstGeom prst="round2SameRect">
          <a:avLst/>
        </a:prstGeom>
        <a:solidFill>
          <a:schemeClr val="accent5">
            <a:tint val="40000"/>
            <a:alpha val="90000"/>
            <a:hueOff val="-5391810"/>
            <a:satOff val="-18266"/>
            <a:lumOff val="-2342"/>
            <a:alphaOff val="0"/>
          </a:schemeClr>
        </a:solidFill>
        <a:ln w="6350" cap="flat" cmpd="sng" algn="ctr">
          <a:solidFill>
            <a:schemeClr val="accent5">
              <a:tint val="40000"/>
              <a:alpha val="90000"/>
              <a:hueOff val="-5391810"/>
              <a:satOff val="-18266"/>
              <a:lumOff val="-2342"/>
              <a:alphaOff val="0"/>
            </a:schemeClr>
          </a:solidFill>
          <a:prstDash val="solid"/>
          <a:miter lim="800000"/>
        </a:ln>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b="1" kern="1200" dirty="0">
              <a:solidFill>
                <a:srgbClr val="70AD47">
                  <a:lumMod val="75000"/>
                </a:srgbClr>
              </a:solidFill>
              <a:latin typeface="Calibri" panose="020F0502020204030204"/>
              <a:ea typeface="+mn-ea"/>
              <a:cs typeface="+mn-cs"/>
            </a:rPr>
            <a:t>Outliers are Present in the Dataset.</a:t>
          </a:r>
          <a:endParaRPr lang="en-IN" sz="2000" b="1" kern="1200" dirty="0">
            <a:solidFill>
              <a:srgbClr val="70AD47">
                <a:lumMod val="75000"/>
              </a:srgbClr>
            </a:solidFill>
            <a:latin typeface="Calibri" panose="020F0502020204030204"/>
            <a:ea typeface="+mn-ea"/>
            <a:cs typeface="+mn-cs"/>
          </a:endParaRPr>
        </a:p>
      </dsp:txBody>
      <dsp:txXfrm rot="-5400000">
        <a:off x="4217371" y="4195361"/>
        <a:ext cx="7473196" cy="450188"/>
      </dsp:txXfrm>
    </dsp:sp>
    <dsp:sp modelId="{9CEBBE41-A27C-48CB-975C-C162F392A9E5}">
      <dsp:nvSpPr>
        <dsp:cNvPr id="0" name=""/>
        <dsp:cNvSpPr/>
      </dsp:nvSpPr>
      <dsp:spPr>
        <a:xfrm>
          <a:off x="0" y="4171463"/>
          <a:ext cx="4217371" cy="497983"/>
        </a:xfrm>
        <a:prstGeom prst="roundRect">
          <a:avLst/>
        </a:prstGeom>
        <a:gradFill rotWithShape="0">
          <a:gsLst>
            <a:gs pos="0">
              <a:schemeClr val="accent5">
                <a:hueOff val="-5406834"/>
                <a:satOff val="-13935"/>
                <a:lumOff val="-9412"/>
                <a:alphaOff val="0"/>
                <a:satMod val="103000"/>
                <a:lumMod val="102000"/>
                <a:tint val="94000"/>
              </a:schemeClr>
            </a:gs>
            <a:gs pos="50000">
              <a:schemeClr val="accent5">
                <a:hueOff val="-5406834"/>
                <a:satOff val="-13935"/>
                <a:lumOff val="-9412"/>
                <a:alphaOff val="0"/>
                <a:satMod val="110000"/>
                <a:lumMod val="100000"/>
                <a:shade val="100000"/>
              </a:schemeClr>
            </a:gs>
            <a:gs pos="100000">
              <a:schemeClr val="accent5">
                <a:hueOff val="-5406834"/>
                <a:satOff val="-13935"/>
                <a:lumOff val="-9412"/>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kern="1200" dirty="0"/>
            <a:t>Outliers</a:t>
          </a:r>
          <a:endParaRPr lang="en-IN" sz="2400" kern="1200" dirty="0"/>
        </a:p>
      </dsp:txBody>
      <dsp:txXfrm>
        <a:off x="24310" y="4195773"/>
        <a:ext cx="4168751" cy="449363"/>
      </dsp:txXfrm>
    </dsp:sp>
    <dsp:sp modelId="{37299FC8-77ED-4DA8-B3FF-D3EF57D6AD4A}">
      <dsp:nvSpPr>
        <dsp:cNvPr id="0" name=""/>
        <dsp:cNvSpPr/>
      </dsp:nvSpPr>
      <dsp:spPr>
        <a:xfrm rot="5400000">
          <a:off x="7492846" y="1459496"/>
          <a:ext cx="946601" cy="7497550"/>
        </a:xfrm>
        <a:prstGeom prst="round2SameRect">
          <a:avLst/>
        </a:prstGeom>
        <a:solidFill>
          <a:schemeClr val="accent5">
            <a:tint val="40000"/>
            <a:alpha val="90000"/>
            <a:hueOff val="-6739762"/>
            <a:satOff val="-22832"/>
            <a:lumOff val="-2928"/>
            <a:alphaOff val="0"/>
          </a:schemeClr>
        </a:solidFill>
        <a:ln w="6350" cap="flat" cmpd="sng" algn="ctr">
          <a:solidFill>
            <a:schemeClr val="accent5">
              <a:tint val="40000"/>
              <a:alpha val="90000"/>
              <a:hueOff val="-6739762"/>
              <a:satOff val="-22832"/>
              <a:lumOff val="-2928"/>
              <a:alphaOff val="0"/>
            </a:schemeClr>
          </a:solidFill>
          <a:prstDash val="solid"/>
          <a:miter lim="800000"/>
        </a:ln>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Font typeface="Arial" panose="020B0604020202020204" pitchFamily="34" charset="0"/>
            <a:buChar char="•"/>
          </a:pPr>
          <a:r>
            <a:rPr lang="en-US" sz="2000" b="1" kern="1200" dirty="0">
              <a:solidFill>
                <a:srgbClr val="70AD47">
                  <a:lumMod val="75000"/>
                </a:srgbClr>
              </a:solidFill>
              <a:latin typeface="Calibri" panose="020F0502020204030204"/>
              <a:ea typeface="+mn-ea"/>
              <a:cs typeface="+mn-cs"/>
            </a:rPr>
            <a:t>16.8% are churned customers &amp; 83.2% are non-churn customers.</a:t>
          </a:r>
          <a:endParaRPr lang="en-IN" sz="2000" b="1" kern="1200" dirty="0">
            <a:solidFill>
              <a:srgbClr val="70AD47">
                <a:lumMod val="75000"/>
              </a:srgbClr>
            </a:solidFill>
            <a:latin typeface="Calibri" panose="020F0502020204030204"/>
            <a:ea typeface="+mn-ea"/>
            <a:cs typeface="+mn-cs"/>
          </a:endParaRPr>
        </a:p>
        <a:p>
          <a:pPr marL="228600" lvl="1" indent="-228600" algn="l" defTabSz="889000">
            <a:lnSpc>
              <a:spcPct val="90000"/>
            </a:lnSpc>
            <a:spcBef>
              <a:spcPct val="0"/>
            </a:spcBef>
            <a:spcAft>
              <a:spcPct val="15000"/>
            </a:spcAft>
            <a:buFont typeface="Arial" panose="020B0604020202020204" pitchFamily="34" charset="0"/>
            <a:buChar char="•"/>
          </a:pPr>
          <a:r>
            <a:rPr lang="en-US" sz="2000" b="1" kern="1200" dirty="0">
              <a:solidFill>
                <a:srgbClr val="70AD47">
                  <a:lumMod val="75000"/>
                </a:srgbClr>
              </a:solidFill>
              <a:latin typeface="Calibri" panose="020F0502020204030204"/>
              <a:ea typeface="+mn-ea"/>
              <a:cs typeface="+mn-cs"/>
            </a:rPr>
            <a:t>There is Class Imbalance in the Target variable.</a:t>
          </a:r>
          <a:endParaRPr lang="en-IN" sz="2000" b="1" kern="1200" dirty="0">
            <a:solidFill>
              <a:srgbClr val="70AD47">
                <a:lumMod val="75000"/>
              </a:srgbClr>
            </a:solidFill>
            <a:latin typeface="Calibri" panose="020F0502020204030204"/>
            <a:ea typeface="+mn-ea"/>
            <a:cs typeface="+mn-cs"/>
          </a:endParaRPr>
        </a:p>
      </dsp:txBody>
      <dsp:txXfrm rot="-5400000">
        <a:off x="4217372" y="4781180"/>
        <a:ext cx="7451341" cy="854183"/>
      </dsp:txXfrm>
    </dsp:sp>
    <dsp:sp modelId="{52D97C5B-D0E6-4021-926D-CC8353FB8A8B}">
      <dsp:nvSpPr>
        <dsp:cNvPr id="0" name=""/>
        <dsp:cNvSpPr/>
      </dsp:nvSpPr>
      <dsp:spPr>
        <a:xfrm>
          <a:off x="0" y="4729066"/>
          <a:ext cx="4217371" cy="958409"/>
        </a:xfrm>
        <a:prstGeom prst="roundRect">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kern="1200" dirty="0"/>
            <a:t>Target Variable</a:t>
          </a:r>
          <a:endParaRPr lang="en-IN" sz="2400" kern="1200" dirty="0"/>
        </a:p>
      </dsp:txBody>
      <dsp:txXfrm>
        <a:off x="46786" y="4775852"/>
        <a:ext cx="4123799" cy="86483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2C4DD2-F37C-441E-B430-8396F98C290F}">
      <dsp:nvSpPr>
        <dsp:cNvPr id="0" name=""/>
        <dsp:cNvSpPr/>
      </dsp:nvSpPr>
      <dsp:spPr>
        <a:xfrm>
          <a:off x="0" y="363316"/>
          <a:ext cx="3020867" cy="1017428"/>
        </a:xfrm>
        <a:prstGeom prst="chevron">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0480" tIns="15240" rIns="0" bIns="15240" numCol="1" spcCol="1270" anchor="ctr" anchorCtr="0">
          <a:noAutofit/>
        </a:bodyPr>
        <a:lstStyle/>
        <a:p>
          <a:pPr marL="0" lvl="0" indent="0" algn="ctr" defTabSz="1066800">
            <a:lnSpc>
              <a:spcPct val="90000"/>
            </a:lnSpc>
            <a:spcBef>
              <a:spcPct val="0"/>
            </a:spcBef>
            <a:spcAft>
              <a:spcPct val="35000"/>
            </a:spcAft>
            <a:buNone/>
          </a:pPr>
          <a:r>
            <a:rPr kumimoji="0" lang="en-US" altLang="en-US" sz="2400" b="1" i="0" u="none" strike="noStrike" kern="1200" cap="none" normalizeH="0" baseline="0" dirty="0">
              <a:ln/>
              <a:solidFill>
                <a:srgbClr val="FFFF00"/>
              </a:solidFill>
              <a:effectLst/>
              <a:latin typeface="Courier New" panose="02070309020205020404" pitchFamily="49" charset="0"/>
            </a:rPr>
            <a:t>Tenure</a:t>
          </a:r>
          <a:endParaRPr lang="en-IN" sz="2400" b="1" kern="1200" dirty="0">
            <a:solidFill>
              <a:srgbClr val="FFFF00"/>
            </a:solidFill>
          </a:endParaRPr>
        </a:p>
      </dsp:txBody>
      <dsp:txXfrm>
        <a:off x="508714" y="363316"/>
        <a:ext cx="2003439" cy="1017428"/>
      </dsp:txXfrm>
    </dsp:sp>
    <dsp:sp modelId="{2FD5A7AA-17A9-475F-A987-DB4682186A16}">
      <dsp:nvSpPr>
        <dsp:cNvPr id="0" name=""/>
        <dsp:cNvSpPr/>
      </dsp:nvSpPr>
      <dsp:spPr>
        <a:xfrm>
          <a:off x="2629667" y="383665"/>
          <a:ext cx="2507319" cy="1002927"/>
        </a:xfrm>
        <a:prstGeom prst="chevron">
          <a:avLst/>
        </a:prstGeom>
        <a:solidFill>
          <a:srgbClr val="559EE0"/>
        </a:solidFill>
        <a:ln w="6350" cap="flat" cmpd="sng" algn="ctr">
          <a:solidFill>
            <a:schemeClr val="accent5">
              <a:tint val="40000"/>
              <a:alpha val="90000"/>
              <a:hueOff val="0"/>
              <a:satOff val="0"/>
              <a:lumOff val="0"/>
              <a:alphaOff val="0"/>
            </a:schemeClr>
          </a:solidFill>
          <a:prstDash val="solid"/>
          <a:miter lim="800000"/>
        </a:ln>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30480" tIns="15240" rIns="0" bIns="15240" numCol="1" spcCol="1270" anchor="ctr" anchorCtr="0">
          <a:noAutofit/>
        </a:bodyPr>
        <a:lstStyle/>
        <a:p>
          <a:pPr marL="0" lvl="0" indent="0" algn="ctr" defTabSz="1066800">
            <a:lnSpc>
              <a:spcPct val="90000"/>
            </a:lnSpc>
            <a:spcBef>
              <a:spcPct val="0"/>
            </a:spcBef>
            <a:spcAft>
              <a:spcPct val="35000"/>
            </a:spcAft>
            <a:buNone/>
          </a:pPr>
          <a:r>
            <a:rPr kumimoji="0" lang="en-US" altLang="en-US" sz="2400" b="1" i="0" u="none" strike="noStrike" kern="1200" cap="none" normalizeH="0" baseline="0" dirty="0">
              <a:ln/>
              <a:solidFill>
                <a:srgbClr val="FFFF00"/>
              </a:solidFill>
              <a:effectLst/>
              <a:latin typeface="Courier New" panose="02070309020205020404" pitchFamily="49" charset="0"/>
              <a:ea typeface="+mn-ea"/>
              <a:cs typeface="+mn-cs"/>
            </a:rPr>
            <a:t>City_Tier</a:t>
          </a:r>
          <a:endParaRPr kumimoji="0" lang="en-IN" sz="2400" b="1" i="0" u="none" strike="noStrike" kern="1200" cap="none" normalizeH="0" baseline="0" dirty="0">
            <a:ln/>
            <a:solidFill>
              <a:srgbClr val="569FE1"/>
            </a:solidFill>
            <a:effectLst/>
            <a:latin typeface="Courier New" panose="02070309020205020404" pitchFamily="49" charset="0"/>
            <a:ea typeface="+mn-ea"/>
            <a:cs typeface="+mn-cs"/>
          </a:endParaRPr>
        </a:p>
      </dsp:txBody>
      <dsp:txXfrm>
        <a:off x="3131131" y="383665"/>
        <a:ext cx="1504392" cy="1002927"/>
      </dsp:txXfrm>
    </dsp:sp>
    <dsp:sp modelId="{9DB5FDA9-B646-4253-84B5-67B481893D5A}">
      <dsp:nvSpPr>
        <dsp:cNvPr id="0" name=""/>
        <dsp:cNvSpPr/>
      </dsp:nvSpPr>
      <dsp:spPr>
        <a:xfrm>
          <a:off x="4785961" y="383665"/>
          <a:ext cx="2507319" cy="1002927"/>
        </a:xfrm>
        <a:prstGeom prst="chevron">
          <a:avLst/>
        </a:prstGeom>
        <a:solidFill>
          <a:srgbClr val="58A4E9"/>
        </a:solidFill>
        <a:ln w="6350" cap="flat" cmpd="sng" algn="ctr">
          <a:solidFill>
            <a:schemeClr val="accent5">
              <a:tint val="40000"/>
              <a:alpha val="90000"/>
              <a:hueOff val="-673976"/>
              <a:satOff val="-2283"/>
              <a:lumOff val="-293"/>
              <a:alphaOff val="0"/>
            </a:schemeClr>
          </a:solidFill>
          <a:prstDash val="solid"/>
          <a:miter lim="800000"/>
        </a:ln>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30480" tIns="15240" rIns="0" bIns="15240" numCol="1" spcCol="1270" anchor="ctr" anchorCtr="0">
          <a:noAutofit/>
        </a:bodyPr>
        <a:lstStyle/>
        <a:p>
          <a:pPr marL="0" lvl="0" indent="0" algn="ctr" defTabSz="1066800">
            <a:lnSpc>
              <a:spcPct val="90000"/>
            </a:lnSpc>
            <a:spcBef>
              <a:spcPct val="0"/>
            </a:spcBef>
            <a:spcAft>
              <a:spcPct val="35000"/>
            </a:spcAft>
            <a:buNone/>
          </a:pPr>
          <a:r>
            <a:rPr kumimoji="0" lang="en-US" altLang="en-US" sz="2400" b="1" i="0" u="none" strike="noStrike" kern="1200" cap="none" normalizeH="0" baseline="0" dirty="0">
              <a:ln/>
              <a:solidFill>
                <a:srgbClr val="FFFF00"/>
              </a:solidFill>
              <a:effectLst/>
              <a:latin typeface="Courier New" panose="02070309020205020404" pitchFamily="49" charset="0"/>
              <a:ea typeface="+mn-ea"/>
              <a:cs typeface="+mn-cs"/>
            </a:rPr>
            <a:t>CC_Contacted_LY</a:t>
          </a:r>
          <a:endParaRPr kumimoji="0" lang="en-IN" sz="2400" b="1" i="0" u="none" strike="noStrike" kern="1200" cap="none" normalizeH="0" baseline="0" dirty="0">
            <a:ln/>
            <a:solidFill>
              <a:srgbClr val="FFFF00"/>
            </a:solidFill>
            <a:effectLst/>
            <a:latin typeface="Courier New" panose="02070309020205020404" pitchFamily="49" charset="0"/>
            <a:ea typeface="+mn-ea"/>
            <a:cs typeface="+mn-cs"/>
          </a:endParaRPr>
        </a:p>
      </dsp:txBody>
      <dsp:txXfrm>
        <a:off x="5287425" y="383665"/>
        <a:ext cx="1504392" cy="1002927"/>
      </dsp:txXfrm>
    </dsp:sp>
    <dsp:sp modelId="{E68A86D1-A906-4527-9729-B98DBFD380F3}">
      <dsp:nvSpPr>
        <dsp:cNvPr id="0" name=""/>
        <dsp:cNvSpPr/>
      </dsp:nvSpPr>
      <dsp:spPr>
        <a:xfrm>
          <a:off x="6947494" y="383665"/>
          <a:ext cx="2507319" cy="1002927"/>
        </a:xfrm>
        <a:prstGeom prst="chevron">
          <a:avLst/>
        </a:prstGeom>
        <a:solidFill>
          <a:srgbClr val="559EE0">
            <a:alpha val="90000"/>
          </a:srgbClr>
        </a:solidFill>
        <a:ln w="6350" cap="flat" cmpd="sng" algn="ctr">
          <a:solidFill>
            <a:schemeClr val="accent5">
              <a:tint val="40000"/>
              <a:alpha val="90000"/>
              <a:hueOff val="-1347952"/>
              <a:satOff val="-4566"/>
              <a:lumOff val="-586"/>
              <a:alphaOff val="0"/>
            </a:schemeClr>
          </a:solidFill>
          <a:prstDash val="solid"/>
          <a:miter lim="800000"/>
        </a:ln>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30480" tIns="15240" rIns="0" bIns="15240" numCol="1" spcCol="1270" anchor="ctr" anchorCtr="0">
          <a:noAutofit/>
        </a:bodyPr>
        <a:lstStyle/>
        <a:p>
          <a:pPr marL="0" lvl="0" indent="0" algn="ctr" defTabSz="1066800">
            <a:lnSpc>
              <a:spcPct val="90000"/>
            </a:lnSpc>
            <a:spcBef>
              <a:spcPct val="0"/>
            </a:spcBef>
            <a:spcAft>
              <a:spcPct val="35000"/>
            </a:spcAft>
            <a:buNone/>
          </a:pPr>
          <a:r>
            <a:rPr kumimoji="0" lang="en-US" altLang="en-US" sz="2400" b="1" i="0" u="none" strike="noStrike" kern="1200" cap="none" normalizeH="0" baseline="0" dirty="0">
              <a:ln/>
              <a:solidFill>
                <a:srgbClr val="FFFF00"/>
              </a:solidFill>
              <a:effectLst/>
              <a:latin typeface="Courier New" panose="02070309020205020404" pitchFamily="49" charset="0"/>
              <a:ea typeface="+mn-ea"/>
              <a:cs typeface="+mn-cs"/>
            </a:rPr>
            <a:t>Payment</a:t>
          </a:r>
          <a:endParaRPr kumimoji="0" lang="en-IN" sz="2400" b="1" i="0" u="none" strike="noStrike" kern="1200" cap="none" normalizeH="0" baseline="0" dirty="0">
            <a:ln/>
            <a:solidFill>
              <a:srgbClr val="FFFF00"/>
            </a:solidFill>
            <a:effectLst/>
            <a:latin typeface="Courier New" panose="02070309020205020404" pitchFamily="49" charset="0"/>
            <a:ea typeface="+mn-ea"/>
            <a:cs typeface="+mn-cs"/>
          </a:endParaRPr>
        </a:p>
      </dsp:txBody>
      <dsp:txXfrm>
        <a:off x="7448958" y="383665"/>
        <a:ext cx="1504392" cy="1002927"/>
      </dsp:txXfrm>
    </dsp:sp>
    <dsp:sp modelId="{830341DD-A3DC-4355-9D22-C4C40605CC39}">
      <dsp:nvSpPr>
        <dsp:cNvPr id="0" name=""/>
        <dsp:cNvSpPr/>
      </dsp:nvSpPr>
      <dsp:spPr>
        <a:xfrm>
          <a:off x="9098551" y="383665"/>
          <a:ext cx="2507319" cy="1002927"/>
        </a:xfrm>
        <a:prstGeom prst="chevron">
          <a:avLst/>
        </a:prstGeom>
        <a:solidFill>
          <a:srgbClr val="569FE1">
            <a:alpha val="90000"/>
          </a:srgbClr>
        </a:solidFill>
        <a:ln w="6350" cap="flat" cmpd="sng" algn="ctr">
          <a:solidFill>
            <a:schemeClr val="accent5">
              <a:tint val="40000"/>
              <a:alpha val="90000"/>
              <a:hueOff val="-2021929"/>
              <a:satOff val="-6850"/>
              <a:lumOff val="-878"/>
              <a:alphaOff val="0"/>
            </a:schemeClr>
          </a:solidFill>
          <a:prstDash val="solid"/>
          <a:miter lim="800000"/>
        </a:ln>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30480" tIns="15240" rIns="0" bIns="15240" numCol="1" spcCol="1270" anchor="ctr" anchorCtr="0">
          <a:noAutofit/>
        </a:bodyPr>
        <a:lstStyle/>
        <a:p>
          <a:pPr marL="0" lvl="0" indent="0" algn="ctr" defTabSz="1066800">
            <a:lnSpc>
              <a:spcPct val="90000"/>
            </a:lnSpc>
            <a:spcBef>
              <a:spcPct val="0"/>
            </a:spcBef>
            <a:spcAft>
              <a:spcPct val="35000"/>
            </a:spcAft>
            <a:buNone/>
          </a:pPr>
          <a:r>
            <a:rPr kumimoji="0" lang="en-US" sz="2400" b="1" i="0" u="none" strike="noStrike" kern="1200" cap="none" normalizeH="0" baseline="0" dirty="0">
              <a:ln/>
              <a:solidFill>
                <a:srgbClr val="FFFF00"/>
              </a:solidFill>
              <a:effectLst/>
              <a:latin typeface="Courier New" panose="02070309020205020404" pitchFamily="49" charset="0"/>
              <a:ea typeface="+mn-ea"/>
              <a:cs typeface="+mn-cs"/>
            </a:rPr>
            <a:t>Gender</a:t>
          </a:r>
          <a:endParaRPr kumimoji="0" lang="en-IN" sz="2400" b="1" i="0" u="none" strike="noStrike" kern="1200" cap="none" normalizeH="0" baseline="0" dirty="0">
            <a:ln/>
            <a:solidFill>
              <a:srgbClr val="FFFF00"/>
            </a:solidFill>
            <a:effectLst/>
            <a:latin typeface="Courier New" panose="02070309020205020404" pitchFamily="49" charset="0"/>
            <a:ea typeface="+mn-ea"/>
            <a:cs typeface="+mn-cs"/>
          </a:endParaRPr>
        </a:p>
      </dsp:txBody>
      <dsp:txXfrm>
        <a:off x="9600015" y="383665"/>
        <a:ext cx="1504392" cy="1002927"/>
      </dsp:txXfrm>
    </dsp:sp>
    <dsp:sp modelId="{5C7DE2EB-856A-457B-80FD-8252844E7D7C}">
      <dsp:nvSpPr>
        <dsp:cNvPr id="0" name=""/>
        <dsp:cNvSpPr/>
      </dsp:nvSpPr>
      <dsp:spPr>
        <a:xfrm>
          <a:off x="0" y="1537600"/>
          <a:ext cx="2595015" cy="975160"/>
        </a:xfrm>
        <a:prstGeom prst="chevron">
          <a:avLst/>
        </a:prstGeom>
        <a:gradFill rotWithShape="0">
          <a:gsLst>
            <a:gs pos="0">
              <a:schemeClr val="accent5">
                <a:hueOff val="-3379271"/>
                <a:satOff val="-8710"/>
                <a:lumOff val="-5883"/>
                <a:alphaOff val="0"/>
                <a:satMod val="103000"/>
                <a:lumMod val="102000"/>
                <a:tint val="94000"/>
              </a:schemeClr>
            </a:gs>
            <a:gs pos="50000">
              <a:schemeClr val="accent5">
                <a:hueOff val="-3379271"/>
                <a:satOff val="-8710"/>
                <a:lumOff val="-5883"/>
                <a:alphaOff val="0"/>
                <a:satMod val="110000"/>
                <a:lumMod val="100000"/>
                <a:shade val="100000"/>
              </a:schemeClr>
            </a:gs>
            <a:gs pos="100000">
              <a:schemeClr val="accent5">
                <a:hueOff val="-3379271"/>
                <a:satOff val="-8710"/>
                <a:lumOff val="-5883"/>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0480" tIns="15240" rIns="0" bIns="15240" numCol="1" spcCol="1270" anchor="ctr" anchorCtr="0">
          <a:noAutofit/>
        </a:bodyPr>
        <a:lstStyle/>
        <a:p>
          <a:pPr marL="0" lvl="0" indent="0" algn="ctr" defTabSz="1066800">
            <a:lnSpc>
              <a:spcPct val="90000"/>
            </a:lnSpc>
            <a:spcBef>
              <a:spcPct val="0"/>
            </a:spcBef>
            <a:spcAft>
              <a:spcPct val="35000"/>
            </a:spcAft>
            <a:buNone/>
          </a:pPr>
          <a:r>
            <a:rPr kumimoji="0" lang="en-US" sz="2400" b="1" i="0" u="none" strike="noStrike" kern="1200" cap="none" normalizeH="0" baseline="0" dirty="0">
              <a:ln/>
              <a:solidFill>
                <a:srgbClr val="FFFF00"/>
              </a:solidFill>
              <a:effectLst/>
              <a:latin typeface="Courier New" panose="02070309020205020404" pitchFamily="49" charset="0"/>
              <a:ea typeface="+mn-ea"/>
              <a:cs typeface="+mn-cs"/>
            </a:rPr>
            <a:t>Account</a:t>
          </a:r>
          <a:r>
            <a:rPr kumimoji="0" lang="en-US" sz="2400" b="1" i="0" u="none" strike="noStrike" kern="1200" cap="none" normalizeH="0" baseline="0" dirty="0">
              <a:ln/>
              <a:effectLst/>
              <a:latin typeface="Courier New" panose="02070309020205020404" pitchFamily="49" charset="0"/>
              <a:ea typeface="+mn-ea"/>
              <a:cs typeface="+mn-cs"/>
            </a:rPr>
            <a:t>_</a:t>
          </a:r>
          <a:r>
            <a:rPr kumimoji="0" lang="en-US" sz="2400" b="1" i="0" u="none" strike="noStrike" kern="1200" cap="none" normalizeH="0" baseline="0" dirty="0">
              <a:ln/>
              <a:solidFill>
                <a:srgbClr val="FFFF00"/>
              </a:solidFill>
              <a:effectLst/>
              <a:latin typeface="Courier New" panose="02070309020205020404" pitchFamily="49" charset="0"/>
              <a:ea typeface="+mn-ea"/>
              <a:cs typeface="+mn-cs"/>
            </a:rPr>
            <a:t>segment</a:t>
          </a:r>
          <a:endParaRPr kumimoji="0" lang="en-IN" sz="2400" b="1" i="0" u="none" strike="noStrike" kern="1200" cap="none" normalizeH="0" baseline="0" dirty="0">
            <a:ln/>
            <a:solidFill>
              <a:srgbClr val="FFFF00"/>
            </a:solidFill>
            <a:effectLst/>
            <a:latin typeface="Courier New" panose="02070309020205020404" pitchFamily="49" charset="0"/>
            <a:ea typeface="+mn-ea"/>
            <a:cs typeface="+mn-cs"/>
          </a:endParaRPr>
        </a:p>
      </dsp:txBody>
      <dsp:txXfrm>
        <a:off x="487580" y="1537600"/>
        <a:ext cx="1619855" cy="975160"/>
      </dsp:txXfrm>
    </dsp:sp>
    <dsp:sp modelId="{A5CB18BC-5F86-4B4D-A4B1-E6796680FC9A}">
      <dsp:nvSpPr>
        <dsp:cNvPr id="0" name=""/>
        <dsp:cNvSpPr/>
      </dsp:nvSpPr>
      <dsp:spPr>
        <a:xfrm>
          <a:off x="2247833" y="1452268"/>
          <a:ext cx="2507319" cy="1002927"/>
        </a:xfrm>
        <a:prstGeom prst="chevron">
          <a:avLst/>
        </a:prstGeom>
        <a:solidFill>
          <a:srgbClr val="58D59A"/>
        </a:solidFill>
        <a:ln w="6350" cap="flat" cmpd="sng" algn="ctr">
          <a:solidFill>
            <a:schemeClr val="accent5">
              <a:tint val="40000"/>
              <a:alpha val="90000"/>
              <a:hueOff val="-2695905"/>
              <a:satOff val="-9133"/>
              <a:lumOff val="-1171"/>
              <a:alphaOff val="0"/>
            </a:schemeClr>
          </a:solidFill>
          <a:prstDash val="solid"/>
          <a:miter lim="800000"/>
        </a:ln>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30480" tIns="15240" rIns="0" bIns="15240" numCol="1" spcCol="1270" anchor="ctr" anchorCtr="0">
          <a:noAutofit/>
        </a:bodyPr>
        <a:lstStyle/>
        <a:p>
          <a:pPr marL="0" lvl="0" indent="0" algn="ctr" defTabSz="1066800">
            <a:lnSpc>
              <a:spcPct val="90000"/>
            </a:lnSpc>
            <a:spcBef>
              <a:spcPct val="0"/>
            </a:spcBef>
            <a:spcAft>
              <a:spcPct val="35000"/>
            </a:spcAft>
            <a:buNone/>
          </a:pPr>
          <a:r>
            <a:rPr kumimoji="0" lang="en-US" altLang="en-US" sz="2400" b="1" i="0" u="none" strike="noStrike" kern="1200" cap="none" normalizeH="0" baseline="0" dirty="0">
              <a:ln/>
              <a:solidFill>
                <a:srgbClr val="FFFF00"/>
              </a:solidFill>
              <a:effectLst/>
              <a:latin typeface="Courier New" panose="02070309020205020404" pitchFamily="49" charset="0"/>
              <a:ea typeface="+mn-ea"/>
              <a:cs typeface="+mn-cs"/>
            </a:rPr>
            <a:t>CC_Agent_Score</a:t>
          </a:r>
          <a:endParaRPr kumimoji="0" lang="en-IN" sz="2400" b="1" i="0" u="none" strike="noStrike" kern="1200" cap="none" normalizeH="0" baseline="0" dirty="0">
            <a:ln/>
            <a:solidFill>
              <a:srgbClr val="FFFF00"/>
            </a:solidFill>
            <a:effectLst/>
            <a:latin typeface="Courier New" panose="02070309020205020404" pitchFamily="49" charset="0"/>
            <a:ea typeface="+mn-ea"/>
            <a:cs typeface="+mn-cs"/>
          </a:endParaRPr>
        </a:p>
      </dsp:txBody>
      <dsp:txXfrm>
        <a:off x="2749297" y="1452268"/>
        <a:ext cx="1504392" cy="1002927"/>
      </dsp:txXfrm>
    </dsp:sp>
    <dsp:sp modelId="{8AC01FF7-B225-4520-89BC-5E685CBA838A}">
      <dsp:nvSpPr>
        <dsp:cNvPr id="0" name=""/>
        <dsp:cNvSpPr/>
      </dsp:nvSpPr>
      <dsp:spPr>
        <a:xfrm>
          <a:off x="4376443" y="1452268"/>
          <a:ext cx="2507319" cy="1002927"/>
        </a:xfrm>
        <a:prstGeom prst="chevron">
          <a:avLst/>
        </a:prstGeom>
        <a:solidFill>
          <a:srgbClr val="63D69E">
            <a:alpha val="90000"/>
          </a:srgbClr>
        </a:solidFill>
        <a:ln w="6350" cap="flat" cmpd="sng" algn="ctr">
          <a:solidFill>
            <a:schemeClr val="accent5">
              <a:tint val="40000"/>
              <a:alpha val="90000"/>
              <a:hueOff val="-3369881"/>
              <a:satOff val="-11416"/>
              <a:lumOff val="-1464"/>
              <a:alphaOff val="0"/>
            </a:schemeClr>
          </a:solidFill>
          <a:prstDash val="solid"/>
          <a:miter lim="800000"/>
        </a:ln>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30480" tIns="15240" rIns="0" bIns="15240" numCol="1" spcCol="1270" anchor="ctr" anchorCtr="0">
          <a:noAutofit/>
        </a:bodyPr>
        <a:lstStyle/>
        <a:p>
          <a:pPr marL="0" lvl="0" indent="0" algn="ctr" defTabSz="1066800">
            <a:lnSpc>
              <a:spcPct val="90000"/>
            </a:lnSpc>
            <a:spcBef>
              <a:spcPct val="0"/>
            </a:spcBef>
            <a:spcAft>
              <a:spcPct val="35000"/>
            </a:spcAft>
            <a:buNone/>
          </a:pPr>
          <a:r>
            <a:rPr kumimoji="0" lang="en-US" altLang="en-US" sz="2400" b="1" i="0" u="none" strike="noStrike" kern="1200" cap="none" normalizeH="0" baseline="0" dirty="0">
              <a:ln/>
              <a:solidFill>
                <a:srgbClr val="FFFF00"/>
              </a:solidFill>
              <a:effectLst/>
              <a:latin typeface="Courier New" panose="02070309020205020404" pitchFamily="49" charset="0"/>
              <a:ea typeface="+mn-ea"/>
              <a:cs typeface="+mn-cs"/>
            </a:rPr>
            <a:t>Marital_Status</a:t>
          </a:r>
          <a:endParaRPr kumimoji="0" lang="en-IN" sz="2400" b="1" i="0" u="none" strike="noStrike" kern="1200" cap="none" normalizeH="0" baseline="0" dirty="0">
            <a:ln/>
            <a:solidFill>
              <a:srgbClr val="FFFF00"/>
            </a:solidFill>
            <a:effectLst/>
            <a:latin typeface="Courier New" panose="02070309020205020404" pitchFamily="49" charset="0"/>
            <a:ea typeface="+mn-ea"/>
            <a:cs typeface="+mn-cs"/>
          </a:endParaRPr>
        </a:p>
      </dsp:txBody>
      <dsp:txXfrm>
        <a:off x="4877907" y="1452268"/>
        <a:ext cx="1504392" cy="1002927"/>
      </dsp:txXfrm>
    </dsp:sp>
    <dsp:sp modelId="{556967E3-D310-452B-AC59-10FA80FDDD36}">
      <dsp:nvSpPr>
        <dsp:cNvPr id="0" name=""/>
        <dsp:cNvSpPr/>
      </dsp:nvSpPr>
      <dsp:spPr>
        <a:xfrm>
          <a:off x="6500071" y="1452268"/>
          <a:ext cx="2507319" cy="1002927"/>
        </a:xfrm>
        <a:prstGeom prst="chevron">
          <a:avLst/>
        </a:prstGeom>
        <a:solidFill>
          <a:srgbClr val="63D69E">
            <a:alpha val="90000"/>
          </a:srgbClr>
        </a:solidFill>
        <a:ln w="6350" cap="flat" cmpd="sng" algn="ctr">
          <a:solidFill>
            <a:schemeClr val="accent5">
              <a:tint val="40000"/>
              <a:alpha val="90000"/>
              <a:hueOff val="-4043857"/>
              <a:satOff val="-13699"/>
              <a:lumOff val="-1757"/>
              <a:alphaOff val="0"/>
            </a:schemeClr>
          </a:solidFill>
          <a:prstDash val="solid"/>
          <a:miter lim="800000"/>
        </a:ln>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30480" tIns="15240" rIns="0" bIns="15240" numCol="1" spcCol="1270" anchor="ctr" anchorCtr="0">
          <a:noAutofit/>
        </a:bodyPr>
        <a:lstStyle/>
        <a:p>
          <a:pPr marL="0" lvl="0" indent="0" algn="ctr" defTabSz="1066800">
            <a:lnSpc>
              <a:spcPct val="90000"/>
            </a:lnSpc>
            <a:spcBef>
              <a:spcPct val="0"/>
            </a:spcBef>
            <a:spcAft>
              <a:spcPct val="35000"/>
            </a:spcAft>
            <a:buNone/>
          </a:pPr>
          <a:r>
            <a:rPr kumimoji="0" lang="en-US" altLang="en-US" sz="2400" b="1" i="0" u="none" strike="noStrike" kern="1200" cap="none" normalizeH="0" baseline="0" dirty="0">
              <a:ln/>
              <a:solidFill>
                <a:srgbClr val="FFFF00"/>
              </a:solidFill>
              <a:effectLst/>
              <a:latin typeface="Courier New" panose="02070309020205020404" pitchFamily="49" charset="0"/>
              <a:ea typeface="+mn-ea"/>
              <a:cs typeface="+mn-cs"/>
            </a:rPr>
            <a:t>rev_per_month</a:t>
          </a:r>
          <a:endParaRPr kumimoji="0" lang="en-IN" sz="2400" b="1" i="0" u="none" strike="noStrike" kern="1200" cap="none" normalizeH="0" baseline="0" dirty="0">
            <a:ln/>
            <a:solidFill>
              <a:srgbClr val="FFFF00"/>
            </a:solidFill>
            <a:effectLst/>
            <a:latin typeface="Courier New" panose="02070309020205020404" pitchFamily="49" charset="0"/>
            <a:ea typeface="+mn-ea"/>
            <a:cs typeface="+mn-cs"/>
          </a:endParaRPr>
        </a:p>
      </dsp:txBody>
      <dsp:txXfrm>
        <a:off x="7001535" y="1452268"/>
        <a:ext cx="1504392" cy="1002927"/>
      </dsp:txXfrm>
    </dsp:sp>
    <dsp:sp modelId="{756166EA-9B5A-411E-B7F0-BE9CA6DE1D66}">
      <dsp:nvSpPr>
        <dsp:cNvPr id="0" name=""/>
        <dsp:cNvSpPr/>
      </dsp:nvSpPr>
      <dsp:spPr>
        <a:xfrm>
          <a:off x="8656366" y="1452268"/>
          <a:ext cx="2507319" cy="1002927"/>
        </a:xfrm>
        <a:prstGeom prst="chevron">
          <a:avLst/>
        </a:prstGeom>
        <a:solidFill>
          <a:srgbClr val="63D69E">
            <a:alpha val="90000"/>
          </a:srgbClr>
        </a:solidFill>
        <a:ln w="6350" cap="flat" cmpd="sng" algn="ctr">
          <a:solidFill>
            <a:schemeClr val="accent5">
              <a:tint val="40000"/>
              <a:alpha val="90000"/>
              <a:hueOff val="-4717833"/>
              <a:satOff val="-15982"/>
              <a:lumOff val="-2050"/>
              <a:alphaOff val="0"/>
            </a:schemeClr>
          </a:solidFill>
          <a:prstDash val="solid"/>
          <a:miter lim="800000"/>
        </a:ln>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30480" tIns="15240" rIns="0" bIns="15240" numCol="1" spcCol="1270" anchor="ctr" anchorCtr="0">
          <a:noAutofit/>
        </a:bodyPr>
        <a:lstStyle/>
        <a:p>
          <a:pPr marL="0" lvl="0" indent="0" algn="ctr" defTabSz="1066800">
            <a:lnSpc>
              <a:spcPct val="90000"/>
            </a:lnSpc>
            <a:spcBef>
              <a:spcPct val="0"/>
            </a:spcBef>
            <a:spcAft>
              <a:spcPct val="35000"/>
            </a:spcAft>
            <a:buNone/>
          </a:pPr>
          <a:r>
            <a:rPr kumimoji="0" lang="en-US" altLang="en-US" sz="2400" b="1" i="0" u="none" strike="noStrike" kern="1200" cap="none" normalizeH="0" baseline="0" dirty="0">
              <a:ln/>
              <a:solidFill>
                <a:srgbClr val="FFFF00"/>
              </a:solidFill>
              <a:effectLst/>
              <a:latin typeface="Courier New" panose="02070309020205020404" pitchFamily="49" charset="0"/>
              <a:ea typeface="+mn-ea"/>
              <a:cs typeface="+mn-cs"/>
            </a:rPr>
            <a:t>Complain_ly</a:t>
          </a:r>
          <a:endParaRPr kumimoji="0" lang="en-IN" sz="2400" b="1" i="0" u="none" strike="noStrike" kern="1200" cap="none" normalizeH="0" baseline="0" dirty="0">
            <a:ln/>
            <a:solidFill>
              <a:srgbClr val="FFFF00"/>
            </a:solidFill>
            <a:effectLst/>
            <a:latin typeface="Courier New" panose="02070309020205020404" pitchFamily="49" charset="0"/>
            <a:ea typeface="+mn-ea"/>
            <a:cs typeface="+mn-cs"/>
          </a:endParaRPr>
        </a:p>
      </dsp:txBody>
      <dsp:txXfrm>
        <a:off x="9157830" y="1452268"/>
        <a:ext cx="1504392" cy="1002927"/>
      </dsp:txXfrm>
    </dsp:sp>
    <dsp:sp modelId="{A72A4F36-F27B-482E-A659-1B8087723526}">
      <dsp:nvSpPr>
        <dsp:cNvPr id="0" name=""/>
        <dsp:cNvSpPr/>
      </dsp:nvSpPr>
      <dsp:spPr>
        <a:xfrm>
          <a:off x="17845" y="2736035"/>
          <a:ext cx="2874324" cy="875507"/>
        </a:xfrm>
        <a:prstGeom prst="chevron">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0480" tIns="15240" rIns="0" bIns="15240" numCol="1" spcCol="1270" anchor="ctr" anchorCtr="0">
          <a:noAutofit/>
        </a:bodyPr>
        <a:lstStyle/>
        <a:p>
          <a:pPr marL="0" lvl="0" indent="0" algn="ctr" defTabSz="1066800">
            <a:lnSpc>
              <a:spcPct val="90000"/>
            </a:lnSpc>
            <a:spcBef>
              <a:spcPct val="0"/>
            </a:spcBef>
            <a:spcAft>
              <a:spcPct val="35000"/>
            </a:spcAft>
            <a:buNone/>
          </a:pPr>
          <a:r>
            <a:rPr kumimoji="0" lang="en-US" altLang="en-US" sz="2400" b="1" i="0" u="none" strike="noStrike" kern="1200" cap="none" normalizeH="0" baseline="0" dirty="0">
              <a:ln/>
              <a:solidFill>
                <a:srgbClr val="FFFF00"/>
              </a:solidFill>
              <a:effectLst/>
              <a:latin typeface="Courier New" panose="02070309020205020404" pitchFamily="49" charset="0"/>
              <a:ea typeface="+mn-ea"/>
              <a:cs typeface="+mn-cs"/>
            </a:rPr>
            <a:t>coupon_used_for_payment</a:t>
          </a:r>
          <a:endParaRPr kumimoji="0" lang="en-IN" sz="2400" b="1" i="0" u="none" strike="noStrike" kern="1200" cap="none" normalizeH="0" baseline="0" dirty="0">
            <a:ln/>
            <a:solidFill>
              <a:srgbClr val="FFFF00"/>
            </a:solidFill>
            <a:effectLst/>
            <a:latin typeface="Courier New" panose="02070309020205020404" pitchFamily="49" charset="0"/>
            <a:ea typeface="+mn-ea"/>
            <a:cs typeface="+mn-cs"/>
          </a:endParaRPr>
        </a:p>
      </dsp:txBody>
      <dsp:txXfrm>
        <a:off x="455599" y="2736035"/>
        <a:ext cx="1998817" cy="875507"/>
      </dsp:txXfrm>
    </dsp:sp>
    <dsp:sp modelId="{76C861DB-BEF2-4D99-BB7C-0963FF029F6A}">
      <dsp:nvSpPr>
        <dsp:cNvPr id="0" name=""/>
        <dsp:cNvSpPr/>
      </dsp:nvSpPr>
      <dsp:spPr>
        <a:xfrm>
          <a:off x="2527143" y="2708039"/>
          <a:ext cx="2265438" cy="877000"/>
        </a:xfrm>
        <a:prstGeom prst="chevron">
          <a:avLst/>
        </a:prstGeom>
        <a:solidFill>
          <a:srgbClr val="76BB48"/>
        </a:solidFill>
        <a:ln w="6350" cap="flat" cmpd="sng" algn="ctr">
          <a:solidFill>
            <a:schemeClr val="accent5">
              <a:tint val="40000"/>
              <a:alpha val="90000"/>
              <a:hueOff val="-5391810"/>
              <a:satOff val="-18266"/>
              <a:lumOff val="-2342"/>
              <a:alphaOff val="0"/>
            </a:schemeClr>
          </a:solidFill>
          <a:prstDash val="solid"/>
          <a:miter lim="800000"/>
        </a:ln>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30480" tIns="15240" rIns="0" bIns="15240" numCol="1" spcCol="1270" anchor="ctr" anchorCtr="0">
          <a:noAutofit/>
        </a:bodyPr>
        <a:lstStyle/>
        <a:p>
          <a:pPr marL="0" lvl="0" indent="0" algn="ctr" defTabSz="1066800">
            <a:lnSpc>
              <a:spcPct val="90000"/>
            </a:lnSpc>
            <a:spcBef>
              <a:spcPct val="0"/>
            </a:spcBef>
            <a:spcAft>
              <a:spcPct val="35000"/>
            </a:spcAft>
            <a:buNone/>
          </a:pPr>
          <a:r>
            <a:rPr kumimoji="0" lang="en-US" altLang="en-US" sz="2400" b="1" i="0" u="none" strike="noStrike" kern="1200" cap="none" normalizeH="0" baseline="0" dirty="0">
              <a:ln/>
              <a:solidFill>
                <a:srgbClr val="FFFF00"/>
              </a:solidFill>
              <a:effectLst/>
              <a:latin typeface="Courier New" panose="02070309020205020404" pitchFamily="49" charset="0"/>
              <a:ea typeface="+mn-ea"/>
              <a:cs typeface="+mn-cs"/>
            </a:rPr>
            <a:t>Day_Since_CC_connect</a:t>
          </a:r>
          <a:endParaRPr kumimoji="0" lang="en-IN" sz="2400" b="1" i="0" u="none" strike="noStrike" kern="1200" cap="none" normalizeH="0" baseline="0" dirty="0">
            <a:ln/>
            <a:solidFill>
              <a:srgbClr val="FFFF00"/>
            </a:solidFill>
            <a:effectLst/>
            <a:latin typeface="Courier New" panose="02070309020205020404" pitchFamily="49" charset="0"/>
            <a:ea typeface="+mn-ea"/>
            <a:cs typeface="+mn-cs"/>
          </a:endParaRPr>
        </a:p>
      </dsp:txBody>
      <dsp:txXfrm>
        <a:off x="2965643" y="2708039"/>
        <a:ext cx="1388438" cy="877000"/>
      </dsp:txXfrm>
    </dsp:sp>
    <dsp:sp modelId="{BC10A248-5AF0-4114-80ED-E3AFE5ED0AAB}">
      <dsp:nvSpPr>
        <dsp:cNvPr id="0" name=""/>
        <dsp:cNvSpPr/>
      </dsp:nvSpPr>
      <dsp:spPr>
        <a:xfrm>
          <a:off x="4437295" y="2735670"/>
          <a:ext cx="2447269" cy="875876"/>
        </a:xfrm>
        <a:prstGeom prst="chevron">
          <a:avLst/>
        </a:prstGeom>
        <a:solidFill>
          <a:srgbClr val="76BB48">
            <a:alpha val="90000"/>
          </a:srgbClr>
        </a:solidFill>
        <a:ln w="6350" cap="flat" cmpd="sng" algn="ctr">
          <a:solidFill>
            <a:schemeClr val="accent5">
              <a:tint val="40000"/>
              <a:alpha val="90000"/>
              <a:hueOff val="-6065786"/>
              <a:satOff val="-20549"/>
              <a:lumOff val="-2635"/>
              <a:alphaOff val="0"/>
            </a:schemeClr>
          </a:solidFill>
          <a:prstDash val="solid"/>
          <a:miter lim="800000"/>
        </a:ln>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30480" tIns="15240" rIns="0" bIns="15240" numCol="1" spcCol="1270" anchor="ctr" anchorCtr="0">
          <a:noAutofit/>
        </a:bodyPr>
        <a:lstStyle/>
        <a:p>
          <a:pPr marL="0" lvl="0" indent="0" algn="ctr" defTabSz="1066800">
            <a:lnSpc>
              <a:spcPct val="90000"/>
            </a:lnSpc>
            <a:spcBef>
              <a:spcPct val="0"/>
            </a:spcBef>
            <a:spcAft>
              <a:spcPct val="35000"/>
            </a:spcAft>
            <a:buNone/>
          </a:pPr>
          <a:r>
            <a:rPr kumimoji="0" lang="en-US" altLang="en-US" sz="2400" b="1" i="0" u="none" strike="noStrike" kern="1200" cap="none" normalizeH="0" baseline="0" dirty="0">
              <a:ln/>
              <a:solidFill>
                <a:srgbClr val="FFFF00"/>
              </a:solidFill>
              <a:effectLst/>
              <a:latin typeface="Courier New" panose="02070309020205020404" pitchFamily="49" charset="0"/>
              <a:ea typeface="+mn-ea"/>
              <a:cs typeface="+mn-cs"/>
            </a:rPr>
            <a:t>Login_device</a:t>
          </a:r>
          <a:endParaRPr kumimoji="0" lang="en-IN" sz="2400" b="1" i="0" u="none" strike="noStrike" kern="1200" cap="none" normalizeH="0" baseline="0" dirty="0">
            <a:ln/>
            <a:solidFill>
              <a:srgbClr val="FFFF00"/>
            </a:solidFill>
            <a:effectLst/>
            <a:latin typeface="Courier New" panose="02070309020205020404" pitchFamily="49" charset="0"/>
            <a:ea typeface="+mn-ea"/>
            <a:cs typeface="+mn-cs"/>
          </a:endParaRPr>
        </a:p>
      </dsp:txBody>
      <dsp:txXfrm>
        <a:off x="4875233" y="2735670"/>
        <a:ext cx="1571393" cy="875876"/>
      </dsp:txXfrm>
    </dsp:sp>
    <dsp:sp modelId="{0DBC3B96-AEC3-4DE5-A362-B9FAA9A268B9}">
      <dsp:nvSpPr>
        <dsp:cNvPr id="0" name=""/>
        <dsp:cNvSpPr/>
      </dsp:nvSpPr>
      <dsp:spPr>
        <a:xfrm>
          <a:off x="6586548" y="2706484"/>
          <a:ext cx="2468982" cy="822862"/>
        </a:xfrm>
        <a:prstGeom prst="chevron">
          <a:avLst/>
        </a:prstGeom>
        <a:solidFill>
          <a:srgbClr val="76BB48">
            <a:alpha val="90000"/>
          </a:srgbClr>
        </a:solidFill>
        <a:ln w="6350" cap="flat" cmpd="sng" algn="ctr">
          <a:solidFill>
            <a:schemeClr val="accent5">
              <a:tint val="40000"/>
              <a:alpha val="90000"/>
              <a:hueOff val="-6739762"/>
              <a:satOff val="-22832"/>
              <a:lumOff val="-2928"/>
              <a:alphaOff val="0"/>
            </a:schemeClr>
          </a:solidFill>
          <a:prstDash val="solid"/>
          <a:miter lim="800000"/>
        </a:ln>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30480" tIns="15240" rIns="0" bIns="15240" numCol="1" spcCol="1270" anchor="ctr" anchorCtr="0">
          <a:noAutofit/>
        </a:bodyPr>
        <a:lstStyle/>
        <a:p>
          <a:pPr marL="0" lvl="0" indent="0" algn="ctr" defTabSz="1066800">
            <a:lnSpc>
              <a:spcPct val="90000"/>
            </a:lnSpc>
            <a:spcBef>
              <a:spcPct val="0"/>
            </a:spcBef>
            <a:spcAft>
              <a:spcPct val="35000"/>
            </a:spcAft>
            <a:buNone/>
          </a:pPr>
          <a:r>
            <a:rPr kumimoji="0" lang="en-US" sz="2400" b="1" i="0" u="none" strike="noStrike" kern="1200" cap="none" normalizeH="0" baseline="0" dirty="0">
              <a:ln/>
              <a:solidFill>
                <a:srgbClr val="FFFF00"/>
              </a:solidFill>
              <a:effectLst/>
              <a:latin typeface="Courier New" panose="02070309020205020404" pitchFamily="49" charset="0"/>
              <a:ea typeface="+mn-ea"/>
              <a:cs typeface="+mn-cs"/>
            </a:rPr>
            <a:t>Churn</a:t>
          </a:r>
          <a:endParaRPr kumimoji="0" lang="en-IN" sz="2400" b="1" i="0" u="none" strike="noStrike" kern="1200" cap="none" normalizeH="0" baseline="0" dirty="0">
            <a:ln/>
            <a:solidFill>
              <a:srgbClr val="FFFF00"/>
            </a:solidFill>
            <a:effectLst/>
            <a:latin typeface="Courier New" panose="02070309020205020404" pitchFamily="49" charset="0"/>
            <a:ea typeface="+mn-ea"/>
            <a:cs typeface="+mn-cs"/>
          </a:endParaRPr>
        </a:p>
      </dsp:txBody>
      <dsp:txXfrm>
        <a:off x="6997979" y="2706484"/>
        <a:ext cx="1646120" cy="82286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48D4DD-6E85-4841-A5B7-99AD7E66012E}">
      <dsp:nvSpPr>
        <dsp:cNvPr id="0" name=""/>
        <dsp:cNvSpPr/>
      </dsp:nvSpPr>
      <dsp:spPr>
        <a:xfrm>
          <a:off x="47395" y="1481"/>
          <a:ext cx="1385032" cy="85150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Data Cleaning</a:t>
          </a:r>
          <a:endParaRPr lang="en-IN" sz="1400" kern="1200" dirty="0"/>
        </a:p>
      </dsp:txBody>
      <dsp:txXfrm>
        <a:off x="72335" y="26421"/>
        <a:ext cx="1335152" cy="801624"/>
      </dsp:txXfrm>
    </dsp:sp>
    <dsp:sp modelId="{940C534A-E575-4743-BFC5-9B28A056B1D6}">
      <dsp:nvSpPr>
        <dsp:cNvPr id="0" name=""/>
        <dsp:cNvSpPr/>
      </dsp:nvSpPr>
      <dsp:spPr>
        <a:xfrm rot="5400000">
          <a:off x="621963" y="868712"/>
          <a:ext cx="235896" cy="283075"/>
        </a:xfrm>
        <a:prstGeom prst="rightArrow">
          <a:avLst>
            <a:gd name="adj1" fmla="val 60000"/>
            <a:gd name="adj2" fmla="val 5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IN" sz="1100" kern="1200"/>
        </a:p>
      </dsp:txBody>
      <dsp:txXfrm rot="-5400000">
        <a:off x="654989" y="892302"/>
        <a:ext cx="169845" cy="165127"/>
      </dsp:txXfrm>
    </dsp:sp>
    <dsp:sp modelId="{2329EE43-3EAD-4E8E-8E06-994E85590AE2}">
      <dsp:nvSpPr>
        <dsp:cNvPr id="0" name=""/>
        <dsp:cNvSpPr/>
      </dsp:nvSpPr>
      <dsp:spPr>
        <a:xfrm>
          <a:off x="47395" y="1167515"/>
          <a:ext cx="1385032" cy="765153"/>
        </a:xfrm>
        <a:prstGeom prst="roundRect">
          <a:avLst>
            <a:gd name="adj" fmla="val 100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Data Encoding</a:t>
          </a:r>
          <a:endParaRPr lang="en-IN" sz="1400" kern="1200" dirty="0"/>
        </a:p>
      </dsp:txBody>
      <dsp:txXfrm>
        <a:off x="69806" y="1189926"/>
        <a:ext cx="1340210" cy="720331"/>
      </dsp:txXfrm>
    </dsp:sp>
    <dsp:sp modelId="{2075B14B-D2DD-4C05-BB8D-D77DB2E6B71C}">
      <dsp:nvSpPr>
        <dsp:cNvPr id="0" name=""/>
        <dsp:cNvSpPr/>
      </dsp:nvSpPr>
      <dsp:spPr>
        <a:xfrm rot="5400000">
          <a:off x="621963" y="1948395"/>
          <a:ext cx="235896" cy="283075"/>
        </a:xfrm>
        <a:prstGeom prst="rightArrow">
          <a:avLst>
            <a:gd name="adj1" fmla="val 60000"/>
            <a:gd name="adj2" fmla="val 500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IN" sz="1100" kern="1200"/>
        </a:p>
      </dsp:txBody>
      <dsp:txXfrm rot="-5400000">
        <a:off x="654989" y="1971985"/>
        <a:ext cx="169845" cy="165127"/>
      </dsp:txXfrm>
    </dsp:sp>
    <dsp:sp modelId="{CE1289A1-DC34-48D2-82CD-1932C7CC8221}">
      <dsp:nvSpPr>
        <dsp:cNvPr id="0" name=""/>
        <dsp:cNvSpPr/>
      </dsp:nvSpPr>
      <dsp:spPr>
        <a:xfrm>
          <a:off x="47395" y="2247197"/>
          <a:ext cx="1385032" cy="629057"/>
        </a:xfrm>
        <a:prstGeom prst="roundRect">
          <a:avLst>
            <a:gd name="adj" fmla="val 1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Data Transformation</a:t>
          </a:r>
          <a:endParaRPr lang="en-IN" sz="1400" kern="1200" dirty="0"/>
        </a:p>
      </dsp:txBody>
      <dsp:txXfrm>
        <a:off x="65819" y="2265621"/>
        <a:ext cx="1348184" cy="592209"/>
      </dsp:txXfrm>
    </dsp:sp>
    <dsp:sp modelId="{D5CBFCD9-BD50-4206-A553-4D83A2EE48C9}">
      <dsp:nvSpPr>
        <dsp:cNvPr id="0" name=""/>
        <dsp:cNvSpPr/>
      </dsp:nvSpPr>
      <dsp:spPr>
        <a:xfrm rot="5400000">
          <a:off x="621963" y="2891981"/>
          <a:ext cx="235896" cy="283075"/>
        </a:xfrm>
        <a:prstGeom prst="rightArrow">
          <a:avLst>
            <a:gd name="adj1" fmla="val 60000"/>
            <a:gd name="adj2" fmla="val 5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IN" sz="1100" kern="1200"/>
        </a:p>
      </dsp:txBody>
      <dsp:txXfrm rot="-5400000">
        <a:off x="654989" y="2915571"/>
        <a:ext cx="169845" cy="165127"/>
      </dsp:txXfrm>
    </dsp:sp>
    <dsp:sp modelId="{5FABC127-B6BD-4188-963E-F4E00EB8F49B}">
      <dsp:nvSpPr>
        <dsp:cNvPr id="0" name=""/>
        <dsp:cNvSpPr/>
      </dsp:nvSpPr>
      <dsp:spPr>
        <a:xfrm>
          <a:off x="47395" y="3190784"/>
          <a:ext cx="1385032" cy="460149"/>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Train – Test Split</a:t>
          </a:r>
          <a:endParaRPr lang="en-IN" sz="1400" kern="1200" dirty="0"/>
        </a:p>
      </dsp:txBody>
      <dsp:txXfrm>
        <a:off x="60872" y="3204261"/>
        <a:ext cx="1358078" cy="433195"/>
      </dsp:txXfrm>
    </dsp:sp>
    <dsp:sp modelId="{FD80EAAA-C845-4545-8455-5C85D028C468}">
      <dsp:nvSpPr>
        <dsp:cNvPr id="0" name=""/>
        <dsp:cNvSpPr/>
      </dsp:nvSpPr>
      <dsp:spPr>
        <a:xfrm rot="5400000">
          <a:off x="621963" y="3666659"/>
          <a:ext cx="235896" cy="283075"/>
        </a:xfrm>
        <a:prstGeom prst="rightArrow">
          <a:avLst>
            <a:gd name="adj1" fmla="val 60000"/>
            <a:gd name="adj2" fmla="val 5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IN" sz="1100" kern="1200"/>
        </a:p>
      </dsp:txBody>
      <dsp:txXfrm rot="-5400000">
        <a:off x="654989" y="3690249"/>
        <a:ext cx="169845" cy="165127"/>
      </dsp:txXfrm>
    </dsp:sp>
    <dsp:sp modelId="{2DD8FA23-048C-4B43-9555-47524889CB04}">
      <dsp:nvSpPr>
        <dsp:cNvPr id="0" name=""/>
        <dsp:cNvSpPr/>
      </dsp:nvSpPr>
      <dsp:spPr>
        <a:xfrm>
          <a:off x="47395" y="3965462"/>
          <a:ext cx="1385032" cy="888021"/>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Up-Sampling </a:t>
          </a:r>
          <a:endParaRPr lang="en-IN" sz="1400" kern="1200" dirty="0"/>
        </a:p>
      </dsp:txBody>
      <dsp:txXfrm>
        <a:off x="73404" y="3991471"/>
        <a:ext cx="1333014" cy="836003"/>
      </dsp:txXfrm>
    </dsp:sp>
    <dsp:sp modelId="{6574955A-11FA-4BAB-9C46-3D8BEE50C724}">
      <dsp:nvSpPr>
        <dsp:cNvPr id="0" name=""/>
        <dsp:cNvSpPr/>
      </dsp:nvSpPr>
      <dsp:spPr>
        <a:xfrm rot="5400000">
          <a:off x="621963" y="4869209"/>
          <a:ext cx="235896" cy="283075"/>
        </a:xfrm>
        <a:prstGeom prst="rightArrow">
          <a:avLst>
            <a:gd name="adj1" fmla="val 60000"/>
            <a:gd name="adj2" fmla="val 5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IN" sz="1100" kern="1200"/>
        </a:p>
      </dsp:txBody>
      <dsp:txXfrm rot="-5400000">
        <a:off x="654989" y="4892799"/>
        <a:ext cx="169845" cy="165127"/>
      </dsp:txXfrm>
    </dsp:sp>
    <dsp:sp modelId="{766013BD-BCF2-4831-A972-ACE1B42015FA}">
      <dsp:nvSpPr>
        <dsp:cNvPr id="0" name=""/>
        <dsp:cNvSpPr/>
      </dsp:nvSpPr>
      <dsp:spPr>
        <a:xfrm>
          <a:off x="47395" y="5168012"/>
          <a:ext cx="1385032" cy="746967"/>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Models Built</a:t>
          </a:r>
          <a:endParaRPr lang="en-IN" sz="1400" kern="1200" dirty="0"/>
        </a:p>
      </dsp:txBody>
      <dsp:txXfrm>
        <a:off x="69273" y="5189890"/>
        <a:ext cx="1341276" cy="70321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3FC57F-114F-407D-818E-20D3B0B9FFF5}">
      <dsp:nvSpPr>
        <dsp:cNvPr id="0" name=""/>
        <dsp:cNvSpPr/>
      </dsp:nvSpPr>
      <dsp:spPr>
        <a:xfrm>
          <a:off x="110662" y="251404"/>
          <a:ext cx="862989" cy="84893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Recall:</a:t>
          </a:r>
        </a:p>
      </dsp:txBody>
      <dsp:txXfrm>
        <a:off x="110662" y="251404"/>
        <a:ext cx="862989" cy="848939"/>
      </dsp:txXfrm>
    </dsp:sp>
    <dsp:sp modelId="{CE73A868-53C0-4EB2-A52E-66B4DCD0321C}">
      <dsp:nvSpPr>
        <dsp:cNvPr id="0" name=""/>
        <dsp:cNvSpPr/>
      </dsp:nvSpPr>
      <dsp:spPr>
        <a:xfrm>
          <a:off x="1183599" y="240423"/>
          <a:ext cx="2384674" cy="100433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Out of all the Churned customers, 93% of them are identified correctly as Churned.</a:t>
          </a:r>
        </a:p>
      </dsp:txBody>
      <dsp:txXfrm>
        <a:off x="1183599" y="240423"/>
        <a:ext cx="2384674" cy="1004338"/>
      </dsp:txXfrm>
    </dsp:sp>
    <dsp:sp modelId="{4FD1AA32-7D64-4E81-85E0-A8D877D50DD6}">
      <dsp:nvSpPr>
        <dsp:cNvPr id="0" name=""/>
        <dsp:cNvSpPr/>
      </dsp:nvSpPr>
      <dsp:spPr>
        <a:xfrm>
          <a:off x="3727235" y="275048"/>
          <a:ext cx="2670930" cy="91431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Out of all the non-churned customers, 99% of them are identified correctly as Not – Churned.</a:t>
          </a:r>
        </a:p>
      </dsp:txBody>
      <dsp:txXfrm>
        <a:off x="3727235" y="275048"/>
        <a:ext cx="2670930" cy="914312"/>
      </dsp:txXfrm>
    </dsp:sp>
    <dsp:sp modelId="{CCD981D8-409B-41A2-BF95-738253B491FE}">
      <dsp:nvSpPr>
        <dsp:cNvPr id="0" name=""/>
        <dsp:cNvSpPr/>
      </dsp:nvSpPr>
      <dsp:spPr>
        <a:xfrm>
          <a:off x="72949" y="1536198"/>
          <a:ext cx="857504" cy="84999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Precision: </a:t>
          </a:r>
        </a:p>
      </dsp:txBody>
      <dsp:txXfrm>
        <a:off x="72949" y="1536198"/>
        <a:ext cx="857504" cy="849998"/>
      </dsp:txXfrm>
    </dsp:sp>
    <dsp:sp modelId="{B059384D-DF04-4832-917D-B4D3D50254E5}">
      <dsp:nvSpPr>
        <dsp:cNvPr id="0" name=""/>
        <dsp:cNvSpPr/>
      </dsp:nvSpPr>
      <dsp:spPr>
        <a:xfrm>
          <a:off x="1099527" y="1472842"/>
          <a:ext cx="2384674" cy="97828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97% of the customers predicted are Churned out of all the customers that are predicted as Churned.</a:t>
          </a:r>
        </a:p>
      </dsp:txBody>
      <dsp:txXfrm>
        <a:off x="1099527" y="1472842"/>
        <a:ext cx="2384674" cy="978283"/>
      </dsp:txXfrm>
    </dsp:sp>
    <dsp:sp modelId="{3AD3AC48-D01A-475D-B8D4-8D2770DB0E05}">
      <dsp:nvSpPr>
        <dsp:cNvPr id="0" name=""/>
        <dsp:cNvSpPr/>
      </dsp:nvSpPr>
      <dsp:spPr>
        <a:xfrm>
          <a:off x="3722668" y="1491900"/>
          <a:ext cx="2674579" cy="94016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99% of the customers predicted are not churned out of all the customers predicted as not Churned.</a:t>
          </a:r>
        </a:p>
      </dsp:txBody>
      <dsp:txXfrm>
        <a:off x="3722668" y="1491900"/>
        <a:ext cx="2674579" cy="94016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70C6CE-0AE2-4C72-B6B1-B48725A8798D}">
      <dsp:nvSpPr>
        <dsp:cNvPr id="0" name=""/>
        <dsp:cNvSpPr/>
      </dsp:nvSpPr>
      <dsp:spPr>
        <a:xfrm>
          <a:off x="1247734" y="1090725"/>
          <a:ext cx="2451529" cy="1744535"/>
        </a:xfrm>
        <a:prstGeom prst="frame">
          <a:avLst>
            <a:gd name="adj1" fmla="val 5450"/>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02E5B91-E4DE-475E-92E2-457C512280D9}">
      <dsp:nvSpPr>
        <dsp:cNvPr id="0" name=""/>
        <dsp:cNvSpPr/>
      </dsp:nvSpPr>
      <dsp:spPr>
        <a:xfrm>
          <a:off x="225158" y="388571"/>
          <a:ext cx="4663811" cy="2971839"/>
        </a:xfrm>
        <a:prstGeom prst="rect">
          <a:avLst/>
        </a:prstGeom>
        <a:solidFill>
          <a:srgbClr val="00B0F0">
            <a:alpha val="800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12D9379-A96C-439C-9938-ECA73369E1A8}">
      <dsp:nvSpPr>
        <dsp:cNvPr id="0" name=""/>
        <dsp:cNvSpPr/>
      </dsp:nvSpPr>
      <dsp:spPr>
        <a:xfrm>
          <a:off x="1343577" y="2532458"/>
          <a:ext cx="2261426" cy="2070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34290" rIns="91440" bIns="34290" numCol="1" spcCol="1270" anchor="ctr" anchorCtr="0">
          <a:noAutofit/>
        </a:bodyPr>
        <a:lstStyle/>
        <a:p>
          <a:pPr marL="0" lvl="0" indent="0" algn="l" defTabSz="400050">
            <a:lnSpc>
              <a:spcPct val="90000"/>
            </a:lnSpc>
            <a:spcBef>
              <a:spcPct val="0"/>
            </a:spcBef>
            <a:spcAft>
              <a:spcPct val="35000"/>
            </a:spcAft>
            <a:buNone/>
          </a:pPr>
          <a:endParaRPr lang="en-IN" sz="900" kern="1200" dirty="0"/>
        </a:p>
      </dsp:txBody>
      <dsp:txXfrm>
        <a:off x="1343577" y="2532458"/>
        <a:ext cx="2261426" cy="207078"/>
      </dsp:txXfrm>
    </dsp:sp>
    <dsp:sp modelId="{9841F19A-C7E0-4080-B22C-43BE246635CD}">
      <dsp:nvSpPr>
        <dsp:cNvPr id="0" name=""/>
        <dsp:cNvSpPr/>
      </dsp:nvSpPr>
      <dsp:spPr>
        <a:xfrm>
          <a:off x="3799067" y="1090725"/>
          <a:ext cx="1120812" cy="1744535"/>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9/3/layout/SnapshotPictureList">
  <dgm:title val=""/>
  <dgm:desc val=""/>
  <dgm:catLst>
    <dgm:cat type="picture" pri="3000"/>
    <dgm:cat type="pictureconvert" pri="3000"/>
  </dgm:catLst>
  <dgm:sampData>
    <dgm:dataModel>
      <dgm:ptLst>
        <dgm:pt modelId="0" type="doc"/>
        <dgm:pt modelId="10">
          <dgm:prSet phldr="1"/>
        </dgm:pt>
        <dgm:pt modelId="11">
          <dgm:prSet phldr="1"/>
        </dgm:pt>
      </dgm:ptLst>
      <dgm:cxnLst>
        <dgm:cxn modelId="40" srcId="0" destId="10" srcOrd="0" destOrd="0"/>
        <dgm:cxn modelId="12" srcId="10" destId="11" srcOrd="0" destOrd="0"/>
      </dgm:cxnLst>
      <dgm:bg/>
      <dgm:whole/>
    </dgm:dataModel>
  </dgm:sampData>
  <dgm:styleData>
    <dgm:dataModel>
      <dgm:ptLst>
        <dgm:pt modelId="0" type="doc"/>
        <dgm:pt modelId="10">
          <dgm:prSet phldr="1"/>
        </dgm:pt>
        <dgm:pt modelId="11">
          <dgm:prSet phldr="1"/>
        </dgm:pt>
      </dgm:ptLst>
      <dgm:cxnLst>
        <dgm:cxn modelId="40" srcId="0" destId="10" srcOrd="0" destOrd="0"/>
        <dgm:cxn modelId="12" srcId="10" destId="11" srcOrd="0" destOrd="0"/>
      </dgm:cxnLst>
      <dgm:bg/>
      <dgm:whole/>
    </dgm:dataModel>
  </dgm:styleData>
  <dgm:clrData>
    <dgm:dataModel>
      <dgm:ptLst>
        <dgm:pt modelId="0" type="doc"/>
        <dgm:pt modelId="10">
          <dgm:prSet phldr="1"/>
        </dgm:pt>
        <dgm:pt modelId="11">
          <dgm:prSet phldr="1"/>
        </dgm:pt>
      </dgm:ptLst>
      <dgm:cxnLst>
        <dgm:cxn modelId="40" srcId="0" destId="10" srcOrd="0" destOrd="0"/>
        <dgm:cxn modelId="12" srcId="10" destId="11" srcOrd="0" destOrd="0"/>
      </dgm:cxnLst>
      <dgm:bg/>
      <dgm:whole/>
    </dgm:dataModel>
  </dgm:clrData>
  <dgm:layoutNode name="Name0">
    <dgm:varLst>
      <dgm:chMax/>
      <dgm:chPref/>
      <dgm:dir/>
      <dgm:animLvl val="lvl"/>
    </dgm:varLst>
    <dgm:alg type="snake">
      <dgm:param type="grDir" val="tL"/>
      <dgm:param type="flowDir" val="col"/>
    </dgm:alg>
    <dgm:shape xmlns:r="http://schemas.openxmlformats.org/officeDocument/2006/relationships" r:blip="">
      <dgm:adjLst/>
    </dgm:shape>
    <dgm:constrLst>
      <dgm:constr type="primFontSz" for="des" forName="ChildText" refType="primFontSz" refFor="des" refForName="ParentText" op="lte"/>
      <dgm:constr type="w" for="ch" forName="composite" refType="w"/>
      <dgm:constr type="h" for="ch" forName="composite" refType="h"/>
      <dgm:constr type="sp" refType="h" refFor="ch" refForName="composite" op="equ" fact="0.1"/>
      <dgm:constr type="h" for="ch" forName="sibTrans" refType="h" refFor="ch" refForName="composite" op="equ" fact="0.1"/>
      <dgm:constr type="w" for="ch" forName="sibTrans" refType="h" refFor="ch" refForName="sibTrans" op="equ"/>
    </dgm:constrLst>
    <dgm:forEach name="nodesForEach" axis="ch" ptType="node">
      <dgm:layoutNode name="composite">
        <dgm:alg type="composite">
          <dgm:param type="ar" val="2.0273"/>
        </dgm:alg>
        <dgm:shape xmlns:r="http://schemas.openxmlformats.org/officeDocument/2006/relationships" r:blip="">
          <dgm:adjLst/>
        </dgm:shape>
        <dgm:choose name="Name1">
          <dgm:if name="Name2" func="var" arg="dir" op="equ" val="norm">
            <dgm:constrLst>
              <dgm:constr type="l" for="ch" forName="ParentAccentShape" refType="w" fact="0.0238"/>
              <dgm:constr type="t" for="ch" forName="ParentAccentShape" refType="h" fact="0.107"/>
              <dgm:constr type="w" for="ch" forName="ParentAccentShape" refType="w" fact="0.619"/>
              <dgm:constr type="h" for="ch" forName="ParentAccentShape" refType="h" fact="0.893"/>
              <dgm:constr type="l" for="ch" forName="ParentText" refType="w" fact="0.048"/>
              <dgm:constr type="t" for="ch" forName="ParentText" refType="h" fact="0.845"/>
              <dgm:constr type="w" for="ch" forName="ParentText" refType="w" fact="0.571"/>
              <dgm:constr type="h" for="ch" forName="ParentText" refType="h" fact="0.106"/>
              <dgm:constr type="l" for="ch" forName="ChildText" refType="w" fact="0.668"/>
              <dgm:constr type="t" for="ch" forName="ChildText" refType="h" fact="0.107"/>
              <dgm:constr type="w" for="ch" forName="ChildText" refType="w" fact="0.283"/>
              <dgm:constr type="h" for="ch" forName="ChildText" refType="h" fact="0.893"/>
              <dgm:constr type="l" for="ch" forName="ChildAccentShape" refType="w" fact="0.9762"/>
              <dgm:constr type="t" for="ch" forName="ChildAccentShape" refType="h" fact="0.107"/>
              <dgm:constr type="w" for="ch" forName="ChildAccentShape" refType="w" fact="0.0238"/>
              <dgm:constr type="h" for="ch" forName="ChildAccentShape" refType="h" fact="0.893"/>
              <dgm:constr type="l" for="ch" forName="Image" refType="w" fact="0"/>
              <dgm:constr type="t" for="ch" forName="Image" refType="h" fact="0"/>
              <dgm:constr type="w" for="ch" forName="Image" refType="w" fact="0.5952"/>
              <dgm:constr type="h" for="ch" forName="Image" refType="h" fact="0.8447"/>
            </dgm:constrLst>
          </dgm:if>
          <dgm:else name="Name3">
            <dgm:constrLst>
              <dgm:constr type="l" for="ch" forName="ParentAccentShape" refType="w" fact="0.3572"/>
              <dgm:constr type="t" for="ch" forName="ParentAccentShape" refType="h" fact="0.107"/>
              <dgm:constr type="w" for="ch" forName="ParentAccentShape" refType="w" fact="0.619"/>
              <dgm:constr type="h" for="ch" forName="ParentAccentShape" refType="h" fact="0.893"/>
              <dgm:constr type="l" for="ch" forName="ParentText" refType="w" fact="0.381"/>
              <dgm:constr type="t" for="ch" forName="ParentText" refType="h" fact="0.845"/>
              <dgm:constr type="w" for="ch" forName="ParentText" refType="w" fact="0.571"/>
              <dgm:constr type="h" for="ch" forName="ParentText" refType="h" fact="0.106"/>
              <dgm:constr type="l" for="ch" forName="ChildText" refType="w" fact="0.049"/>
              <dgm:constr type="t" for="ch" forName="ChildText" refType="h" fact="0.107"/>
              <dgm:constr type="w" for="ch" forName="ChildText" refType="w" fact="0.283"/>
              <dgm:constr type="h" for="ch" forName="ChildText" refType="h" fact="0.893"/>
              <dgm:constr type="l" for="ch" forName="ChildAccentShape" refType="w" fact="0"/>
              <dgm:constr type="t" for="ch" forName="ChildAccentShape" refType="h" fact="0.107"/>
              <dgm:constr type="w" for="ch" forName="ChildAccentShape" refType="w" fact="0.0238"/>
              <dgm:constr type="h" for="ch" forName="ChildAccentShape" refType="h" fact="0.893"/>
              <dgm:constr type="l" for="ch" forName="Image" refType="w" fact="0.4048"/>
              <dgm:constr type="t" for="ch" forName="Image" refType="h" fact="0"/>
              <dgm:constr type="w" for="ch" forName="Image" refType="w" fact="0.5952"/>
              <dgm:constr type="h" for="ch" forName="Image" refType="h" fact="0.8447"/>
            </dgm:constrLst>
          </dgm:else>
        </dgm:choose>
        <dgm:layoutNode name="ParentAccentShape" styleLbl="trBgShp">
          <dgm:alg type="sp"/>
          <dgm:shape xmlns:r="http://schemas.openxmlformats.org/officeDocument/2006/relationships" type="frame" r:blip="" zOrderOff="-10">
            <dgm:adjLst>
              <dgm:adj idx="1" val="0.0545"/>
            </dgm:adjLst>
          </dgm:shape>
          <dgm:presOf/>
        </dgm:layoutNode>
        <dgm:layoutNode name="ParentText" styleLbl="revTx">
          <dgm:varLst>
            <dgm:chMax val="1"/>
            <dgm:chPref val="1"/>
            <dgm:bulletEnabled val="1"/>
          </dgm:varLst>
          <dgm:alg type="tx">
            <dgm:param type="parTxLTRAlign" val="l"/>
          </dgm:alg>
          <dgm:shape xmlns:r="http://schemas.openxmlformats.org/officeDocument/2006/relationships" type="rect" r:blip="" zOrderOff="10">
            <dgm:adjLst/>
          </dgm:shape>
          <dgm:presOf axis="self" ptType="node"/>
          <dgm:constrLst>
            <dgm:constr type="lMarg" refType="primFontSz" fact="0.8"/>
            <dgm:constr type="rMarg" refType="primFontSz" fact="0.8"/>
            <dgm:constr type="tMarg" refType="primFontSz" fact="0.3"/>
            <dgm:constr type="bMarg" refType="primFontSz" fact="0.3"/>
          </dgm:constrLst>
          <dgm:ruleLst>
            <dgm:rule type="primFontSz" val="5" fact="NaN" max="NaN"/>
          </dgm:ruleLst>
        </dgm:layoutNode>
        <dgm:layoutNode name="ChildText" styleLbl="revTx">
          <dgm:varLst>
            <dgm:chMax val="0"/>
            <dgm:chPref val="0"/>
          </dgm:varLst>
          <dgm:alg type="tx">
            <dgm:param type="parTxLTRAlign" val="l"/>
            <dgm:param type="txAnchorVert" val="t"/>
          </dgm:alg>
          <dgm:shape xmlns:r="http://schemas.openxmlformats.org/officeDocument/2006/relationships" type="rect" r:blip="" zOrderOff="10">
            <dgm:adjLst/>
          </dgm:shape>
          <dgm:choose name="Name4">
            <dgm:if name="Name5" axis="ch" ptType="node" func="cnt" op="gte" val="1">
              <dgm:presOf axis="des" ptType="node"/>
            </dgm:if>
            <dgm:else name="Name6">
              <dgm:presOf/>
            </dgm:else>
          </dgm:choos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layoutNode name="ChildAccentShape" styleLbl="trBgShp">
          <dgm:alg type="sp"/>
          <dgm:choose name="Name7">
            <dgm:if name="Name8" axis="ch" ptType="node" func="cnt" op="gte" val="1">
              <dgm:shape xmlns:r="http://schemas.openxmlformats.org/officeDocument/2006/relationships" type="rect" r:blip="" zOrderOff="-10">
                <dgm:adjLst/>
              </dgm:shape>
            </dgm:if>
            <dgm:else name="Name9">
              <dgm:shape xmlns:r="http://schemas.openxmlformats.org/officeDocument/2006/relationships" type="rect" r:blip="" hideGeom="1">
                <dgm:adjLst/>
              </dgm:shape>
            </dgm:else>
          </dgm:choose>
          <dgm:presOf/>
        </dgm:layoutNode>
        <dgm:layoutNode name="Image" styleLbl="align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774D6AE-B36C-0406-E34D-C90B9907CD9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A3A5D054-6E27-0BC1-D826-32708317F57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83A2A01-B33B-48A0-BF5C-886A641CA3FA}" type="datetimeFigureOut">
              <a:rPr lang="en-IN" smtClean="0"/>
              <a:t>05-04-2024</a:t>
            </a:fld>
            <a:endParaRPr lang="en-IN"/>
          </a:p>
        </p:txBody>
      </p:sp>
      <p:sp>
        <p:nvSpPr>
          <p:cNvPr id="4" name="Footer Placeholder 3">
            <a:extLst>
              <a:ext uri="{FF2B5EF4-FFF2-40B4-BE49-F238E27FC236}">
                <a16:creationId xmlns:a16="http://schemas.microsoft.com/office/drawing/2014/main" id="{6AECE51E-2FF8-D1F2-F5C7-A273E908828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8257D859-1334-81DE-05D6-C28CED0DBEF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1DF31C4-4E3E-412F-9AEC-9772DE4AB4F7}" type="slidenum">
              <a:rPr lang="en-IN" smtClean="0"/>
              <a:t>‹#›</a:t>
            </a:fld>
            <a:endParaRPr lang="en-IN"/>
          </a:p>
        </p:txBody>
      </p:sp>
    </p:spTree>
    <p:extLst>
      <p:ext uri="{BB962C8B-B14F-4D97-AF65-F5344CB8AC3E}">
        <p14:creationId xmlns:p14="http://schemas.microsoft.com/office/powerpoint/2010/main" val="322272020"/>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5896B-F54D-CB4E-8E1F-E922CD2678BE}"/>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8FB9CB30-EEA7-6C48-BA49-131675470A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B30C9555-C9B4-D94D-A6AC-7000721C11DA}"/>
              </a:ext>
            </a:extLst>
          </p:cNvPr>
          <p:cNvSpPr>
            <a:spLocks noGrp="1"/>
          </p:cNvSpPr>
          <p:nvPr>
            <p:ph type="dt" sz="half" idx="10"/>
          </p:nvPr>
        </p:nvSpPr>
        <p:spPr/>
        <p:txBody>
          <a:bodyPr/>
          <a:lstStyle/>
          <a:p>
            <a:fld id="{9A82BF8E-211B-9C43-825C-0671E50D7E39}" type="datetimeFigureOut">
              <a:rPr lang="en-US" smtClean="0"/>
              <a:t>4/5/2024</a:t>
            </a:fld>
            <a:endParaRPr lang="en-US"/>
          </a:p>
        </p:txBody>
      </p:sp>
      <p:sp>
        <p:nvSpPr>
          <p:cNvPr id="5" name="Footer Placeholder 4">
            <a:extLst>
              <a:ext uri="{FF2B5EF4-FFF2-40B4-BE49-F238E27FC236}">
                <a16:creationId xmlns:a16="http://schemas.microsoft.com/office/drawing/2014/main" id="{41E0B8D3-9A29-B64E-B444-0F0A1CB16B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5229D4-3156-F845-AAA9-9F4AAF57EA97}"/>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29125328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4_Blank">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1F07356-A34D-4F4D-A489-BAAA1D2552E9}"/>
              </a:ext>
            </a:extLst>
          </p:cNvPr>
          <p:cNvPicPr>
            <a:picLocks noChangeAspect="1"/>
          </p:cNvPicPr>
          <p:nvPr userDrawn="1"/>
        </p:nvPicPr>
        <p:blipFill rotWithShape="1">
          <a:blip r:embed="rId2"/>
          <a:srcRect l="1825" t="12803" r="7288" b="46015"/>
          <a:stretch/>
        </p:blipFill>
        <p:spPr>
          <a:xfrm>
            <a:off x="0" y="0"/>
            <a:ext cx="12192000" cy="3616864"/>
          </a:xfrm>
          <a:prstGeom prst="rect">
            <a:avLst/>
          </a:prstGeom>
        </p:spPr>
      </p:pic>
      <p:pic>
        <p:nvPicPr>
          <p:cNvPr id="24" name="Picture 23">
            <a:extLst>
              <a:ext uri="{FF2B5EF4-FFF2-40B4-BE49-F238E27FC236}">
                <a16:creationId xmlns:a16="http://schemas.microsoft.com/office/drawing/2014/main" id="{1B503D70-FF35-A949-A3D8-E63C868F360C}"/>
              </a:ext>
            </a:extLst>
          </p:cNvPr>
          <p:cNvPicPr>
            <a:picLocks noChangeAspect="1"/>
          </p:cNvPicPr>
          <p:nvPr userDrawn="1"/>
        </p:nvPicPr>
        <p:blipFill rotWithShape="1">
          <a:blip r:embed="rId3"/>
          <a:srcRect l="4686" t="451" r="7375" b="1"/>
          <a:stretch/>
        </p:blipFill>
        <p:spPr>
          <a:xfrm rot="20436793">
            <a:off x="-188402" y="2374729"/>
            <a:ext cx="13432426" cy="5601308"/>
          </a:xfrm>
          <a:custGeom>
            <a:avLst/>
            <a:gdLst>
              <a:gd name="connsiteX0" fmla="*/ 12359125 w 13432426"/>
              <a:gd name="connsiteY0" fmla="*/ 0 h 5601308"/>
              <a:gd name="connsiteX1" fmla="*/ 13432426 w 13432426"/>
              <a:gd name="connsiteY1" fmla="*/ 377691 h 5601308"/>
              <a:gd name="connsiteX2" fmla="*/ 13432426 w 13432426"/>
              <a:gd name="connsiteY2" fmla="*/ 778593 h 5601308"/>
              <a:gd name="connsiteX3" fmla="*/ 11735330 w 13432426"/>
              <a:gd name="connsiteY3" fmla="*/ 5601308 h 5601308"/>
              <a:gd name="connsiteX4" fmla="*/ 9605975 w 13432426"/>
              <a:gd name="connsiteY4" fmla="*/ 5601308 h 5601308"/>
              <a:gd name="connsiteX5" fmla="*/ 0 w 13432426"/>
              <a:gd name="connsiteY5" fmla="*/ 2221001 h 5601308"/>
              <a:gd name="connsiteX6" fmla="*/ 781562 w 13432426"/>
              <a:gd name="connsiteY6" fmla="*/ 0 h 5601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32426" h="5601308">
                <a:moveTo>
                  <a:pt x="12359125" y="0"/>
                </a:moveTo>
                <a:lnTo>
                  <a:pt x="13432426" y="377691"/>
                </a:lnTo>
                <a:lnTo>
                  <a:pt x="13432426" y="778593"/>
                </a:lnTo>
                <a:lnTo>
                  <a:pt x="11735330" y="5601308"/>
                </a:lnTo>
                <a:lnTo>
                  <a:pt x="9605975" y="5601308"/>
                </a:lnTo>
                <a:lnTo>
                  <a:pt x="0" y="2221001"/>
                </a:lnTo>
                <a:lnTo>
                  <a:pt x="781562" y="0"/>
                </a:lnTo>
                <a:close/>
              </a:path>
            </a:pathLst>
          </a:custGeom>
        </p:spPr>
      </p:pic>
    </p:spTree>
    <p:extLst>
      <p:ext uri="{BB962C8B-B14F-4D97-AF65-F5344CB8AC3E}">
        <p14:creationId xmlns:p14="http://schemas.microsoft.com/office/powerpoint/2010/main" val="5936068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3_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5068E9B-E8B9-FD4D-B2B9-D4F02F0B2B31}"/>
              </a:ext>
            </a:extLst>
          </p:cNvPr>
          <p:cNvSpPr/>
          <p:nvPr userDrawn="1"/>
        </p:nvSpPr>
        <p:spPr>
          <a:xfrm>
            <a:off x="11328400" y="0"/>
            <a:ext cx="863600" cy="6858000"/>
          </a:xfrm>
          <a:prstGeom prst="rect">
            <a:avLst/>
          </a:prstGeom>
          <a:gradFill>
            <a:gsLst>
              <a:gs pos="37000">
                <a:srgbClr val="0070C0"/>
              </a:gs>
              <a:gs pos="100000">
                <a:srgbClr val="00B0F0"/>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A18BA7AC-F33E-C740-BF8D-F8385FEFA684}"/>
              </a:ext>
            </a:extLst>
          </p:cNvPr>
          <p:cNvPicPr>
            <a:picLocks noChangeAspect="1"/>
          </p:cNvPicPr>
          <p:nvPr userDrawn="1"/>
        </p:nvPicPr>
        <p:blipFill rotWithShape="1">
          <a:blip r:embed="rId2"/>
          <a:srcRect l="7025" t="16383" r="11065" b="12297"/>
          <a:stretch/>
        </p:blipFill>
        <p:spPr>
          <a:xfrm>
            <a:off x="0" y="0"/>
            <a:ext cx="11328400" cy="6858000"/>
          </a:xfrm>
          <a:prstGeom prst="rect">
            <a:avLst/>
          </a:prstGeom>
        </p:spPr>
      </p:pic>
      <p:sp>
        <p:nvSpPr>
          <p:cNvPr id="6" name="Oval 5">
            <a:extLst>
              <a:ext uri="{FF2B5EF4-FFF2-40B4-BE49-F238E27FC236}">
                <a16:creationId xmlns:a16="http://schemas.microsoft.com/office/drawing/2014/main" id="{D2832F23-5F8E-C24A-924C-295E5E3C0658}"/>
              </a:ext>
            </a:extLst>
          </p:cNvPr>
          <p:cNvSpPr/>
          <p:nvPr userDrawn="1"/>
        </p:nvSpPr>
        <p:spPr>
          <a:xfrm>
            <a:off x="10778066" y="5338233"/>
            <a:ext cx="1130300" cy="1130300"/>
          </a:xfrm>
          <a:prstGeom prst="ellipse">
            <a:avLst/>
          </a:prstGeom>
          <a:solidFill>
            <a:schemeClr val="bg1"/>
          </a:solidFill>
          <a:ln>
            <a:noFill/>
          </a:ln>
          <a:effectLst>
            <a:outerShdw blurRad="177800" dist="12700" dir="2580000" sx="104000" sy="104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close up of a sign&#10;&#10;Description automatically generated">
            <a:extLst>
              <a:ext uri="{FF2B5EF4-FFF2-40B4-BE49-F238E27FC236}">
                <a16:creationId xmlns:a16="http://schemas.microsoft.com/office/drawing/2014/main" id="{94B41FC5-8BC2-BB44-AC5B-4D88A0635522}"/>
              </a:ext>
            </a:extLst>
          </p:cNvPr>
          <p:cNvPicPr>
            <a:picLocks noChangeAspect="1"/>
          </p:cNvPicPr>
          <p:nvPr userDrawn="1"/>
        </p:nvPicPr>
        <p:blipFill>
          <a:blip r:embed="rId3"/>
          <a:stretch>
            <a:fillRect/>
          </a:stretch>
        </p:blipFill>
        <p:spPr>
          <a:xfrm>
            <a:off x="10962216" y="5520267"/>
            <a:ext cx="762000" cy="762000"/>
          </a:xfrm>
          <a:prstGeom prst="rect">
            <a:avLst/>
          </a:prstGeom>
        </p:spPr>
      </p:pic>
    </p:spTree>
    <p:extLst>
      <p:ext uri="{BB962C8B-B14F-4D97-AF65-F5344CB8AC3E}">
        <p14:creationId xmlns:p14="http://schemas.microsoft.com/office/powerpoint/2010/main" val="22506437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5_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5068E9B-E8B9-FD4D-B2B9-D4F02F0B2B31}"/>
              </a:ext>
            </a:extLst>
          </p:cNvPr>
          <p:cNvSpPr/>
          <p:nvPr userDrawn="1"/>
        </p:nvSpPr>
        <p:spPr>
          <a:xfrm>
            <a:off x="11328400" y="0"/>
            <a:ext cx="863600" cy="6858000"/>
          </a:xfrm>
          <a:prstGeom prst="rect">
            <a:avLst/>
          </a:prstGeom>
          <a:gradFill>
            <a:gsLst>
              <a:gs pos="37000">
                <a:srgbClr val="0070C0"/>
              </a:gs>
              <a:gs pos="100000">
                <a:srgbClr val="00B0F0"/>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D2832F23-5F8E-C24A-924C-295E5E3C0658}"/>
              </a:ext>
            </a:extLst>
          </p:cNvPr>
          <p:cNvSpPr/>
          <p:nvPr userDrawn="1"/>
        </p:nvSpPr>
        <p:spPr>
          <a:xfrm>
            <a:off x="10778066" y="5338233"/>
            <a:ext cx="1130300" cy="1130300"/>
          </a:xfrm>
          <a:prstGeom prst="ellipse">
            <a:avLst/>
          </a:prstGeom>
          <a:solidFill>
            <a:schemeClr val="bg1"/>
          </a:solidFill>
          <a:ln>
            <a:noFill/>
          </a:ln>
          <a:effectLst>
            <a:outerShdw blurRad="177800" dist="12700" dir="2580000" sx="104000" sy="104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close up of a sign&#10;&#10;Description automatically generated">
            <a:extLst>
              <a:ext uri="{FF2B5EF4-FFF2-40B4-BE49-F238E27FC236}">
                <a16:creationId xmlns:a16="http://schemas.microsoft.com/office/drawing/2014/main" id="{94B41FC5-8BC2-BB44-AC5B-4D88A0635522}"/>
              </a:ext>
            </a:extLst>
          </p:cNvPr>
          <p:cNvPicPr>
            <a:picLocks noChangeAspect="1"/>
          </p:cNvPicPr>
          <p:nvPr userDrawn="1"/>
        </p:nvPicPr>
        <p:blipFill>
          <a:blip r:embed="rId2"/>
          <a:stretch>
            <a:fillRect/>
          </a:stretch>
        </p:blipFill>
        <p:spPr>
          <a:xfrm>
            <a:off x="10962216" y="5520267"/>
            <a:ext cx="762000" cy="762000"/>
          </a:xfrm>
          <a:prstGeom prst="rect">
            <a:avLst/>
          </a:prstGeom>
        </p:spPr>
      </p:pic>
    </p:spTree>
    <p:extLst>
      <p:ext uri="{BB962C8B-B14F-4D97-AF65-F5344CB8AC3E}">
        <p14:creationId xmlns:p14="http://schemas.microsoft.com/office/powerpoint/2010/main" val="27765646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31018-2976-AA49-A740-DDC5D6D70DA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6DD3960F-3B9D-134F-920F-56EC4DE587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2899E991-8828-2049-9393-950FD703A1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EED5707-B915-DA47-9178-0C1ABADB0FD6}"/>
              </a:ext>
            </a:extLst>
          </p:cNvPr>
          <p:cNvSpPr>
            <a:spLocks noGrp="1"/>
          </p:cNvSpPr>
          <p:nvPr>
            <p:ph type="dt" sz="half" idx="10"/>
          </p:nvPr>
        </p:nvSpPr>
        <p:spPr/>
        <p:txBody>
          <a:bodyPr/>
          <a:lstStyle/>
          <a:p>
            <a:fld id="{9A82BF8E-211B-9C43-825C-0671E50D7E39}" type="datetimeFigureOut">
              <a:rPr lang="en-US" smtClean="0"/>
              <a:t>4/5/2024</a:t>
            </a:fld>
            <a:endParaRPr lang="en-US"/>
          </a:p>
        </p:txBody>
      </p:sp>
      <p:sp>
        <p:nvSpPr>
          <p:cNvPr id="6" name="Footer Placeholder 5">
            <a:extLst>
              <a:ext uri="{FF2B5EF4-FFF2-40B4-BE49-F238E27FC236}">
                <a16:creationId xmlns:a16="http://schemas.microsoft.com/office/drawing/2014/main" id="{D564392B-A7E4-D143-BD60-F9538421A8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351E37-109A-B343-B780-F7233ACAF45C}"/>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13337017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22277-4EFA-E743-8BB3-E6C403E6667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3F2D57E5-3218-D44D-89DB-D869107F77D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00F2D83-EAB4-CA44-A7F7-C18A4A7153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B85B392-C1F3-764E-9AA3-457044F124D7}"/>
              </a:ext>
            </a:extLst>
          </p:cNvPr>
          <p:cNvSpPr>
            <a:spLocks noGrp="1"/>
          </p:cNvSpPr>
          <p:nvPr>
            <p:ph type="dt" sz="half" idx="10"/>
          </p:nvPr>
        </p:nvSpPr>
        <p:spPr/>
        <p:txBody>
          <a:bodyPr/>
          <a:lstStyle/>
          <a:p>
            <a:fld id="{9A82BF8E-211B-9C43-825C-0671E50D7E39}" type="datetimeFigureOut">
              <a:rPr lang="en-US" smtClean="0"/>
              <a:t>4/5/2024</a:t>
            </a:fld>
            <a:endParaRPr lang="en-US"/>
          </a:p>
        </p:txBody>
      </p:sp>
      <p:sp>
        <p:nvSpPr>
          <p:cNvPr id="6" name="Footer Placeholder 5">
            <a:extLst>
              <a:ext uri="{FF2B5EF4-FFF2-40B4-BE49-F238E27FC236}">
                <a16:creationId xmlns:a16="http://schemas.microsoft.com/office/drawing/2014/main" id="{8354A54A-FF07-7C48-999A-67D71B4B08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48022A-1337-0B44-AEA8-E4615BE3D78C}"/>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26229588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33C27-9C65-3E45-873D-7188A5407D8E}"/>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58668386-7936-D842-93AB-FC92510A5CF6}"/>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7951898-E20A-7241-B4F6-77B54730E075}"/>
              </a:ext>
            </a:extLst>
          </p:cNvPr>
          <p:cNvSpPr>
            <a:spLocks noGrp="1"/>
          </p:cNvSpPr>
          <p:nvPr>
            <p:ph type="dt" sz="half" idx="10"/>
          </p:nvPr>
        </p:nvSpPr>
        <p:spPr/>
        <p:txBody>
          <a:bodyPr/>
          <a:lstStyle/>
          <a:p>
            <a:fld id="{9A82BF8E-211B-9C43-825C-0671E50D7E39}" type="datetimeFigureOut">
              <a:rPr lang="en-US" smtClean="0"/>
              <a:t>4/5/2024</a:t>
            </a:fld>
            <a:endParaRPr lang="en-US"/>
          </a:p>
        </p:txBody>
      </p:sp>
      <p:sp>
        <p:nvSpPr>
          <p:cNvPr id="5" name="Footer Placeholder 4">
            <a:extLst>
              <a:ext uri="{FF2B5EF4-FFF2-40B4-BE49-F238E27FC236}">
                <a16:creationId xmlns:a16="http://schemas.microsoft.com/office/drawing/2014/main" id="{B1C5934C-A9FF-B24C-8179-DD4A08F838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62683F-F7E4-5848-A263-3A612EE69924}"/>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32058805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0D2FD4F-C622-364D-BAB7-1FCE29216DF6}"/>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F006E67C-1202-244C-8382-954898328A90}"/>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E755452-BB22-FC4D-B6DC-D4C0270D6C42}"/>
              </a:ext>
            </a:extLst>
          </p:cNvPr>
          <p:cNvSpPr>
            <a:spLocks noGrp="1"/>
          </p:cNvSpPr>
          <p:nvPr>
            <p:ph type="dt" sz="half" idx="10"/>
          </p:nvPr>
        </p:nvSpPr>
        <p:spPr/>
        <p:txBody>
          <a:bodyPr/>
          <a:lstStyle/>
          <a:p>
            <a:fld id="{9A82BF8E-211B-9C43-825C-0671E50D7E39}" type="datetimeFigureOut">
              <a:rPr lang="en-US" smtClean="0"/>
              <a:t>4/5/2024</a:t>
            </a:fld>
            <a:endParaRPr lang="en-US"/>
          </a:p>
        </p:txBody>
      </p:sp>
      <p:sp>
        <p:nvSpPr>
          <p:cNvPr id="5" name="Footer Placeholder 4">
            <a:extLst>
              <a:ext uri="{FF2B5EF4-FFF2-40B4-BE49-F238E27FC236}">
                <a16:creationId xmlns:a16="http://schemas.microsoft.com/office/drawing/2014/main" id="{265DABA5-026E-9641-AAB0-00A2093D8B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8273DA-7F7F-9343-A113-D4F5DF98BB6C}"/>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11101688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D2A24-3BCF-104F-B2B4-808FFA12F322}"/>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DA09C088-CD2E-5547-B2FF-83C53C834318}"/>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9CFA407-11D9-5947-BBF3-D9FAD7D347D0}"/>
              </a:ext>
            </a:extLst>
          </p:cNvPr>
          <p:cNvSpPr>
            <a:spLocks noGrp="1"/>
          </p:cNvSpPr>
          <p:nvPr>
            <p:ph type="dt" sz="half" idx="10"/>
          </p:nvPr>
        </p:nvSpPr>
        <p:spPr/>
        <p:txBody>
          <a:bodyPr/>
          <a:lstStyle/>
          <a:p>
            <a:fld id="{9A82BF8E-211B-9C43-825C-0671E50D7E39}" type="datetimeFigureOut">
              <a:rPr lang="en-US" smtClean="0"/>
              <a:t>4/5/2024</a:t>
            </a:fld>
            <a:endParaRPr lang="en-US"/>
          </a:p>
        </p:txBody>
      </p:sp>
      <p:sp>
        <p:nvSpPr>
          <p:cNvPr id="5" name="Footer Placeholder 4">
            <a:extLst>
              <a:ext uri="{FF2B5EF4-FFF2-40B4-BE49-F238E27FC236}">
                <a16:creationId xmlns:a16="http://schemas.microsoft.com/office/drawing/2014/main" id="{C8D7F927-7DAC-9341-842B-0FD264B3B9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25873C-CF74-1049-BA6C-9C81E0EE9384}"/>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19335716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1A87C-251F-CB4D-AA3C-16067809D993}"/>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4D1BE4E9-9A6A-714C-9DDC-E4500738C05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AB349ECF-C4D9-6E4A-840B-E852BB7D8AEE}"/>
              </a:ext>
            </a:extLst>
          </p:cNvPr>
          <p:cNvSpPr>
            <a:spLocks noGrp="1"/>
          </p:cNvSpPr>
          <p:nvPr>
            <p:ph type="dt" sz="half" idx="10"/>
          </p:nvPr>
        </p:nvSpPr>
        <p:spPr/>
        <p:txBody>
          <a:bodyPr/>
          <a:lstStyle/>
          <a:p>
            <a:fld id="{9A82BF8E-211B-9C43-825C-0671E50D7E39}" type="datetimeFigureOut">
              <a:rPr lang="en-US" smtClean="0"/>
              <a:t>4/5/2024</a:t>
            </a:fld>
            <a:endParaRPr lang="en-US"/>
          </a:p>
        </p:txBody>
      </p:sp>
      <p:sp>
        <p:nvSpPr>
          <p:cNvPr id="5" name="Footer Placeholder 4">
            <a:extLst>
              <a:ext uri="{FF2B5EF4-FFF2-40B4-BE49-F238E27FC236}">
                <a16:creationId xmlns:a16="http://schemas.microsoft.com/office/drawing/2014/main" id="{FEFAB227-288D-904A-95BB-5BE988289E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52B549-73B6-8C4B-B667-111ADF176B04}"/>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10334153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57E6A-42EF-944F-A701-188B72DAC708}"/>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91611A28-F85A-CD49-95B6-8BDD3110BDA9}"/>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27370336-DDE3-E147-AAC4-D175A5EE413F}"/>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497FC7F5-0F77-CC4E-A7F3-E09E89CD3354}"/>
              </a:ext>
            </a:extLst>
          </p:cNvPr>
          <p:cNvSpPr>
            <a:spLocks noGrp="1"/>
          </p:cNvSpPr>
          <p:nvPr>
            <p:ph type="dt" sz="half" idx="10"/>
          </p:nvPr>
        </p:nvSpPr>
        <p:spPr/>
        <p:txBody>
          <a:bodyPr/>
          <a:lstStyle/>
          <a:p>
            <a:fld id="{9A82BF8E-211B-9C43-825C-0671E50D7E39}" type="datetimeFigureOut">
              <a:rPr lang="en-US" smtClean="0"/>
              <a:t>4/5/2024</a:t>
            </a:fld>
            <a:endParaRPr lang="en-US"/>
          </a:p>
        </p:txBody>
      </p:sp>
      <p:sp>
        <p:nvSpPr>
          <p:cNvPr id="6" name="Footer Placeholder 5">
            <a:extLst>
              <a:ext uri="{FF2B5EF4-FFF2-40B4-BE49-F238E27FC236}">
                <a16:creationId xmlns:a16="http://schemas.microsoft.com/office/drawing/2014/main" id="{893B59C2-A178-754D-898A-11EDEB4AD5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5372E9B-7AC7-E942-A5A8-7CF1D9F2315B}"/>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34577385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9D4EE-9647-124A-A396-2CD164183603}"/>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817BC021-8473-1247-A0A3-6E92389A52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85461C68-B174-6F42-A27E-E6DFD2819BFB}"/>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D6A13931-4430-B94E-B071-1A9E67B5CDB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B3A3A001-AFF5-8242-A49C-787813881EA1}"/>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E2947992-8148-4B4B-88CE-1BD94B6291A2}"/>
              </a:ext>
            </a:extLst>
          </p:cNvPr>
          <p:cNvSpPr>
            <a:spLocks noGrp="1"/>
          </p:cNvSpPr>
          <p:nvPr>
            <p:ph type="dt" sz="half" idx="10"/>
          </p:nvPr>
        </p:nvSpPr>
        <p:spPr/>
        <p:txBody>
          <a:bodyPr/>
          <a:lstStyle/>
          <a:p>
            <a:fld id="{9A82BF8E-211B-9C43-825C-0671E50D7E39}" type="datetimeFigureOut">
              <a:rPr lang="en-US" smtClean="0"/>
              <a:t>4/5/2024</a:t>
            </a:fld>
            <a:endParaRPr lang="en-US"/>
          </a:p>
        </p:txBody>
      </p:sp>
      <p:sp>
        <p:nvSpPr>
          <p:cNvPr id="8" name="Footer Placeholder 7">
            <a:extLst>
              <a:ext uri="{FF2B5EF4-FFF2-40B4-BE49-F238E27FC236}">
                <a16:creationId xmlns:a16="http://schemas.microsoft.com/office/drawing/2014/main" id="{43778456-4CE9-8E47-A1D5-F506F16D89D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8D1E0FB-33FF-614D-A183-66470F06D6B2}"/>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8854673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BACE1-36CE-3A43-83D4-971EE0EFFB0A}"/>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EC14C53A-F68C-C543-B6B1-7918BAF3540B}"/>
              </a:ext>
            </a:extLst>
          </p:cNvPr>
          <p:cNvSpPr>
            <a:spLocks noGrp="1"/>
          </p:cNvSpPr>
          <p:nvPr>
            <p:ph type="dt" sz="half" idx="10"/>
          </p:nvPr>
        </p:nvSpPr>
        <p:spPr/>
        <p:txBody>
          <a:bodyPr/>
          <a:lstStyle/>
          <a:p>
            <a:fld id="{9A82BF8E-211B-9C43-825C-0671E50D7E39}" type="datetimeFigureOut">
              <a:rPr lang="en-US" smtClean="0"/>
              <a:t>4/5/2024</a:t>
            </a:fld>
            <a:endParaRPr lang="en-US"/>
          </a:p>
        </p:txBody>
      </p:sp>
      <p:sp>
        <p:nvSpPr>
          <p:cNvPr id="4" name="Footer Placeholder 3">
            <a:extLst>
              <a:ext uri="{FF2B5EF4-FFF2-40B4-BE49-F238E27FC236}">
                <a16:creationId xmlns:a16="http://schemas.microsoft.com/office/drawing/2014/main" id="{AA0ACA56-584B-8249-9BAB-AD5093169FF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822BB5-F0BF-C94C-BF58-AFC8229696EB}"/>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25936222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5068E9B-E8B9-FD4D-B2B9-D4F02F0B2B31}"/>
              </a:ext>
            </a:extLst>
          </p:cNvPr>
          <p:cNvSpPr/>
          <p:nvPr userDrawn="1"/>
        </p:nvSpPr>
        <p:spPr>
          <a:xfrm>
            <a:off x="11328400" y="0"/>
            <a:ext cx="863600" cy="6858000"/>
          </a:xfrm>
          <a:prstGeom prst="rect">
            <a:avLst/>
          </a:prstGeom>
          <a:gradFill>
            <a:gsLst>
              <a:gs pos="37000">
                <a:srgbClr val="0070C0"/>
              </a:gs>
              <a:gs pos="100000">
                <a:srgbClr val="00B0F0"/>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4B40D476-EEF5-7540-AF03-C95B5E3ABBED}"/>
              </a:ext>
            </a:extLst>
          </p:cNvPr>
          <p:cNvPicPr>
            <a:picLocks noChangeAspect="1"/>
          </p:cNvPicPr>
          <p:nvPr userDrawn="1"/>
        </p:nvPicPr>
        <p:blipFill rotWithShape="1">
          <a:blip r:embed="rId2"/>
          <a:srcRect l="7025" t="16383" r="11065" b="12297"/>
          <a:stretch/>
        </p:blipFill>
        <p:spPr>
          <a:xfrm>
            <a:off x="0" y="0"/>
            <a:ext cx="11328400" cy="6858000"/>
          </a:xfrm>
          <a:prstGeom prst="rect">
            <a:avLst/>
          </a:prstGeom>
        </p:spPr>
      </p:pic>
    </p:spTree>
    <p:extLst>
      <p:ext uri="{BB962C8B-B14F-4D97-AF65-F5344CB8AC3E}">
        <p14:creationId xmlns:p14="http://schemas.microsoft.com/office/powerpoint/2010/main" val="13164042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4B40D476-EEF5-7540-AF03-C95B5E3ABBED}"/>
              </a:ext>
            </a:extLst>
          </p:cNvPr>
          <p:cNvPicPr>
            <a:picLocks noChangeAspect="1"/>
          </p:cNvPicPr>
          <p:nvPr userDrawn="1"/>
        </p:nvPicPr>
        <p:blipFill rotWithShape="1">
          <a:blip r:embed="rId2"/>
          <a:srcRect l="4619" t="13182" r="3002" b="7575"/>
          <a:stretch/>
        </p:blipFill>
        <p:spPr>
          <a:xfrm>
            <a:off x="0" y="1"/>
            <a:ext cx="12192000" cy="6858000"/>
          </a:xfrm>
          <a:prstGeom prst="rect">
            <a:avLst/>
          </a:prstGeom>
        </p:spPr>
      </p:pic>
    </p:spTree>
    <p:extLst>
      <p:ext uri="{BB962C8B-B14F-4D97-AF65-F5344CB8AC3E}">
        <p14:creationId xmlns:p14="http://schemas.microsoft.com/office/powerpoint/2010/main" val="4343426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5068E9B-E8B9-FD4D-B2B9-D4F02F0B2B31}"/>
              </a:ext>
            </a:extLst>
          </p:cNvPr>
          <p:cNvSpPr/>
          <p:nvPr userDrawn="1"/>
        </p:nvSpPr>
        <p:spPr>
          <a:xfrm>
            <a:off x="11328400" y="0"/>
            <a:ext cx="863600" cy="6858000"/>
          </a:xfrm>
          <a:prstGeom prst="rect">
            <a:avLst/>
          </a:prstGeom>
          <a:gradFill>
            <a:gsLst>
              <a:gs pos="37000">
                <a:srgbClr val="0070C0"/>
              </a:gs>
              <a:gs pos="100000">
                <a:srgbClr val="00B0F0"/>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083951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980D5B3-FA64-FD40-A370-F37EF9C6C7C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A2717060-FA86-7942-99EC-88B397F155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69D0105-0DFD-3F40-AA87-1642704DF0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82BF8E-211B-9C43-825C-0671E50D7E39}" type="datetimeFigureOut">
              <a:rPr lang="en-US" smtClean="0"/>
              <a:t>4/5/2024</a:t>
            </a:fld>
            <a:endParaRPr lang="en-US"/>
          </a:p>
        </p:txBody>
      </p:sp>
      <p:sp>
        <p:nvSpPr>
          <p:cNvPr id="5" name="Footer Placeholder 4">
            <a:extLst>
              <a:ext uri="{FF2B5EF4-FFF2-40B4-BE49-F238E27FC236}">
                <a16:creationId xmlns:a16="http://schemas.microsoft.com/office/drawing/2014/main" id="{DF93CF04-95E7-7144-8A2B-1D7ADE9274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FB88691-866E-CF46-9919-541469EDC67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4FFDC9-3D54-674E-86E0-9C3C86728DA7}" type="slidenum">
              <a:rPr lang="en-US" smtClean="0"/>
              <a:t>‹#›</a:t>
            </a:fld>
            <a:endParaRPr lang="en-US"/>
          </a:p>
        </p:txBody>
      </p:sp>
    </p:spTree>
    <p:extLst>
      <p:ext uri="{BB962C8B-B14F-4D97-AF65-F5344CB8AC3E}">
        <p14:creationId xmlns:p14="http://schemas.microsoft.com/office/powerpoint/2010/main" val="31973598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77" r:id="rId8"/>
    <p:sldLayoutId id="2147483673" r:id="rId9"/>
    <p:sldLayoutId id="2147483675" r:id="rId10"/>
    <p:sldLayoutId id="2147483674" r:id="rId11"/>
    <p:sldLayoutId id="2147483676" r:id="rId12"/>
    <p:sldLayoutId id="2147483668" r:id="rId13"/>
    <p:sldLayoutId id="2147483669" r:id="rId14"/>
    <p:sldLayoutId id="2147483670" r:id="rId15"/>
    <p:sldLayoutId id="2147483671"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0.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1.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package" Target="../embeddings/Microsoft_Excel_Worksheet.xlsx"/><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package" Target="../embeddings/Microsoft_Excel_Worksheet1.xlsx"/><Relationship Id="rId1" Type="http://schemas.openxmlformats.org/officeDocument/2006/relationships/slideLayout" Target="../slideLayouts/slideLayout11.xml"/><Relationship Id="rId5" Type="http://schemas.openxmlformats.org/officeDocument/2006/relationships/image" Target="../media/image21.emf"/><Relationship Id="rId4" Type="http://schemas.openxmlformats.org/officeDocument/2006/relationships/package" Target="../embeddings/Microsoft_Excel_Worksheet2.xlsx"/></Relationships>
</file>

<file path=ppt/slides/_rels/slide1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openxmlformats.org/officeDocument/2006/relationships/image" Target="../media/image22.png"/><Relationship Id="rId1" Type="http://schemas.openxmlformats.org/officeDocument/2006/relationships/slideLayout" Target="../slideLayouts/slideLayout11.xml"/><Relationship Id="rId5" Type="http://schemas.openxmlformats.org/officeDocument/2006/relationships/image" Target="../media/image24.png"/><Relationship Id="rId4" Type="http://schemas.openxmlformats.org/officeDocument/2006/relationships/image" Target="../media/image23.emf"/></Relationships>
</file>

<file path=ppt/slides/_rels/slide15.xml.rels><?xml version="1.0" encoding="UTF-8" standalone="yes"?>
<Relationships xmlns="http://schemas.openxmlformats.org/package/2006/relationships"><Relationship Id="rId8" Type="http://schemas.openxmlformats.org/officeDocument/2006/relationships/diagramData" Target="../diagrams/data6.xml"/><Relationship Id="rId13" Type="http://schemas.openxmlformats.org/officeDocument/2006/relationships/image" Target="../media/image26.png"/><Relationship Id="rId3" Type="http://schemas.openxmlformats.org/officeDocument/2006/relationships/diagramData" Target="../diagrams/data5.xml"/><Relationship Id="rId7" Type="http://schemas.microsoft.com/office/2007/relationships/diagramDrawing" Target="../diagrams/drawing5.xml"/><Relationship Id="rId12" Type="http://schemas.microsoft.com/office/2007/relationships/diagramDrawing" Target="../diagrams/drawing6.xml"/><Relationship Id="rId2" Type="http://schemas.openxmlformats.org/officeDocument/2006/relationships/image" Target="../media/image25.png"/><Relationship Id="rId1" Type="http://schemas.openxmlformats.org/officeDocument/2006/relationships/slideLayout" Target="../slideLayouts/slideLayout11.xml"/><Relationship Id="rId6" Type="http://schemas.openxmlformats.org/officeDocument/2006/relationships/diagramColors" Target="../diagrams/colors5.xml"/><Relationship Id="rId11" Type="http://schemas.openxmlformats.org/officeDocument/2006/relationships/diagramColors" Target="../diagrams/colors6.xml"/><Relationship Id="rId5" Type="http://schemas.openxmlformats.org/officeDocument/2006/relationships/diagramQuickStyle" Target="../diagrams/quickStyle5.xml"/><Relationship Id="rId10" Type="http://schemas.openxmlformats.org/officeDocument/2006/relationships/diagramQuickStyle" Target="../diagrams/quickStyle6.xml"/><Relationship Id="rId4" Type="http://schemas.openxmlformats.org/officeDocument/2006/relationships/diagramLayout" Target="../diagrams/layout5.xml"/><Relationship Id="rId9" Type="http://schemas.openxmlformats.org/officeDocument/2006/relationships/diagramLayout" Target="../diagrams/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10.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1.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1.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F8621ED-814E-F441-93A2-B7DC230A79A3}"/>
              </a:ext>
            </a:extLst>
          </p:cNvPr>
          <p:cNvPicPr>
            <a:picLocks noChangeAspect="1"/>
          </p:cNvPicPr>
          <p:nvPr/>
        </p:nvPicPr>
        <p:blipFill>
          <a:blip r:embed="rId2"/>
          <a:stretch>
            <a:fillRect/>
          </a:stretch>
        </p:blipFill>
        <p:spPr>
          <a:xfrm>
            <a:off x="271884" y="6208013"/>
            <a:ext cx="3021463" cy="590312"/>
          </a:xfrm>
          <a:prstGeom prst="rect">
            <a:avLst/>
          </a:prstGeom>
        </p:spPr>
      </p:pic>
      <p:sp>
        <p:nvSpPr>
          <p:cNvPr id="2" name="TextBox 1">
            <a:extLst>
              <a:ext uri="{FF2B5EF4-FFF2-40B4-BE49-F238E27FC236}">
                <a16:creationId xmlns:a16="http://schemas.microsoft.com/office/drawing/2014/main" id="{DF890AA6-3288-7A41-9F48-31D099259D5C}"/>
              </a:ext>
            </a:extLst>
          </p:cNvPr>
          <p:cNvSpPr txBox="1"/>
          <p:nvPr/>
        </p:nvSpPr>
        <p:spPr>
          <a:xfrm>
            <a:off x="0" y="44066"/>
            <a:ext cx="12192000" cy="907941"/>
          </a:xfrm>
          <a:prstGeom prst="rect">
            <a:avLst/>
          </a:prstGeom>
          <a:noFill/>
        </p:spPr>
        <p:txBody>
          <a:bodyPr wrap="square" rtlCol="0">
            <a:spAutoFit/>
          </a:bodyPr>
          <a:lstStyle/>
          <a:p>
            <a:r>
              <a:rPr lang="en-US" sz="5300" b="1" dirty="0">
                <a:solidFill>
                  <a:srgbClr val="0070C0"/>
                </a:solidFill>
                <a:latin typeface="Arial" panose="020B0604020202020204" pitchFamily="34" charset="0"/>
                <a:cs typeface="Arial" panose="020B0604020202020204" pitchFamily="34" charset="0"/>
              </a:rPr>
              <a:t>             Capstone Presentation</a:t>
            </a:r>
          </a:p>
        </p:txBody>
      </p:sp>
      <p:sp>
        <p:nvSpPr>
          <p:cNvPr id="3" name="TextBox 2">
            <a:extLst>
              <a:ext uri="{FF2B5EF4-FFF2-40B4-BE49-F238E27FC236}">
                <a16:creationId xmlns:a16="http://schemas.microsoft.com/office/drawing/2014/main" id="{5A740E41-0F8D-4151-979A-4270FBA95E57}"/>
              </a:ext>
            </a:extLst>
          </p:cNvPr>
          <p:cNvSpPr txBox="1"/>
          <p:nvPr/>
        </p:nvSpPr>
        <p:spPr>
          <a:xfrm>
            <a:off x="8574374" y="4946755"/>
            <a:ext cx="3617626" cy="1292662"/>
          </a:xfrm>
          <a:prstGeom prst="rect">
            <a:avLst/>
          </a:prstGeom>
          <a:noFill/>
        </p:spPr>
        <p:txBody>
          <a:bodyPr wrap="square" rtlCol="0">
            <a:spAutoFit/>
          </a:bodyPr>
          <a:lstStyle/>
          <a:p>
            <a:pPr marL="25400" indent="0" algn="just"/>
            <a:r>
              <a:rPr lang="en-IN" sz="2000" b="1" dirty="0">
                <a:solidFill>
                  <a:schemeClr val="accent6">
                    <a:lumMod val="50000"/>
                  </a:schemeClr>
                </a:solidFill>
              </a:rPr>
              <a:t>Presented By,</a:t>
            </a:r>
          </a:p>
          <a:p>
            <a:pPr marL="25400" indent="0" algn="just"/>
            <a:r>
              <a:rPr lang="en-IN" sz="2000" b="1" dirty="0">
                <a:solidFill>
                  <a:schemeClr val="accent6">
                    <a:lumMod val="50000"/>
                  </a:schemeClr>
                </a:solidFill>
              </a:rPr>
              <a:t>Shobha Kumari Choudhary</a:t>
            </a:r>
          </a:p>
          <a:p>
            <a:pPr marL="25400" indent="0" algn="just"/>
            <a:r>
              <a:rPr lang="en-IN" sz="2000" b="1" dirty="0">
                <a:solidFill>
                  <a:schemeClr val="accent6">
                    <a:lumMod val="50000"/>
                  </a:schemeClr>
                </a:solidFill>
              </a:rPr>
              <a:t>Date:- 6</a:t>
            </a:r>
            <a:r>
              <a:rPr lang="en-IN" sz="2000" b="1" baseline="30000" dirty="0">
                <a:solidFill>
                  <a:schemeClr val="accent6">
                    <a:lumMod val="50000"/>
                  </a:schemeClr>
                </a:solidFill>
              </a:rPr>
              <a:t>th</a:t>
            </a:r>
            <a:r>
              <a:rPr lang="en-IN" sz="2000" b="1" dirty="0">
                <a:solidFill>
                  <a:schemeClr val="accent6">
                    <a:lumMod val="50000"/>
                  </a:schemeClr>
                </a:solidFill>
              </a:rPr>
              <a:t> April’24</a:t>
            </a:r>
          </a:p>
          <a:p>
            <a:endParaRPr lang="en-IN" dirty="0"/>
          </a:p>
        </p:txBody>
      </p:sp>
      <p:sp>
        <p:nvSpPr>
          <p:cNvPr id="5" name="Rectangle: Rounded Corners 4">
            <a:extLst>
              <a:ext uri="{FF2B5EF4-FFF2-40B4-BE49-F238E27FC236}">
                <a16:creationId xmlns:a16="http://schemas.microsoft.com/office/drawing/2014/main" id="{ACE9BB55-F4E8-0821-9137-0AD196FFD6B3}"/>
              </a:ext>
            </a:extLst>
          </p:cNvPr>
          <p:cNvSpPr/>
          <p:nvPr/>
        </p:nvSpPr>
        <p:spPr>
          <a:xfrm>
            <a:off x="2875721" y="2900486"/>
            <a:ext cx="6440557" cy="1057028"/>
          </a:xfrm>
          <a:prstGeom prst="roundRect">
            <a:avLst>
              <a:gd name="adj" fmla="val 47318"/>
            </a:avLst>
          </a:prstGeom>
          <a:ln>
            <a:solidFill>
              <a:srgbClr val="002060"/>
            </a:solidFill>
          </a:ln>
          <a:scene3d>
            <a:camera prst="orthographicFront"/>
            <a:lightRig rig="threePt" dir="t"/>
          </a:scene3d>
          <a:sp3d>
            <a:bevelT w="139700" h="139700" prst="divot"/>
          </a:sp3d>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3200" b="1" dirty="0">
                <a:solidFill>
                  <a:srgbClr val="00B050"/>
                </a:solidFill>
              </a:rPr>
              <a:t>Customer Churn Prediction Analysis</a:t>
            </a:r>
            <a:endParaRPr lang="en-IN" sz="3200" b="1" dirty="0">
              <a:solidFill>
                <a:srgbClr val="00B050"/>
              </a:solidFill>
            </a:endParaRPr>
          </a:p>
        </p:txBody>
      </p:sp>
    </p:spTree>
    <p:extLst>
      <p:ext uri="{BB962C8B-B14F-4D97-AF65-F5344CB8AC3E}">
        <p14:creationId xmlns:p14="http://schemas.microsoft.com/office/powerpoint/2010/main" val="325227422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A1C5DD7D-E1C5-4E11-BE98-EC1EBDF1CBE5}"/>
              </a:ext>
            </a:extLst>
          </p:cNvPr>
          <p:cNvSpPr/>
          <p:nvPr/>
        </p:nvSpPr>
        <p:spPr>
          <a:xfrm>
            <a:off x="3843130" y="119269"/>
            <a:ext cx="3906785" cy="728869"/>
          </a:xfrm>
          <a:prstGeom prst="roundRect">
            <a:avLst>
              <a:gd name="adj" fmla="val 26950"/>
            </a:avLst>
          </a:prstGeom>
          <a:ln>
            <a:solidFill>
              <a:srgbClr val="FFFF00"/>
            </a:solidFill>
          </a:ln>
          <a:scene3d>
            <a:camera prst="orthographicFront"/>
            <a:lightRig rig="threePt" dir="t"/>
          </a:scene3d>
          <a:sp3d>
            <a:bevelT prst="angle"/>
          </a:sp3d>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3600" b="1" dirty="0">
                <a:solidFill>
                  <a:srgbClr val="FFFF00"/>
                </a:solidFill>
              </a:rPr>
              <a:t>Feature Selection</a:t>
            </a:r>
            <a:endParaRPr lang="en-IN" sz="3600" b="1" dirty="0">
              <a:solidFill>
                <a:srgbClr val="FFFF00"/>
              </a:solidFill>
            </a:endParaRPr>
          </a:p>
        </p:txBody>
      </p:sp>
      <p:graphicFrame>
        <p:nvGraphicFramePr>
          <p:cNvPr id="5" name="Diagram 4">
            <a:extLst>
              <a:ext uri="{FF2B5EF4-FFF2-40B4-BE49-F238E27FC236}">
                <a16:creationId xmlns:a16="http://schemas.microsoft.com/office/drawing/2014/main" id="{9919C9AB-230D-C48B-4C14-EB6FA86B8479}"/>
              </a:ext>
            </a:extLst>
          </p:cNvPr>
          <p:cNvGraphicFramePr/>
          <p:nvPr>
            <p:extLst>
              <p:ext uri="{D42A27DB-BD31-4B8C-83A1-F6EECF244321}">
                <p14:modId xmlns:p14="http://schemas.microsoft.com/office/powerpoint/2010/main" val="1654972511"/>
              </p:ext>
            </p:extLst>
          </p:nvPr>
        </p:nvGraphicFramePr>
        <p:xfrm>
          <a:off x="625893" y="2683240"/>
          <a:ext cx="11607384" cy="3988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extLst>
              <a:ext uri="{FF2B5EF4-FFF2-40B4-BE49-F238E27FC236}">
                <a16:creationId xmlns:a16="http://schemas.microsoft.com/office/drawing/2014/main" id="{AF65FBC6-4B0F-581D-F99B-676A1FDAA244}"/>
              </a:ext>
            </a:extLst>
          </p:cNvPr>
          <p:cNvSpPr txBox="1"/>
          <p:nvPr/>
        </p:nvSpPr>
        <p:spPr>
          <a:xfrm>
            <a:off x="734518" y="1274164"/>
            <a:ext cx="9818557" cy="923330"/>
          </a:xfrm>
          <a:prstGeom prst="rect">
            <a:avLst/>
          </a:prstGeom>
          <a:noFill/>
        </p:spPr>
        <p:txBody>
          <a:bodyPr wrap="square" rtlCol="0">
            <a:spAutoFit/>
          </a:bodyPr>
          <a:lstStyle/>
          <a:p>
            <a:pPr marL="285750" indent="-285750">
              <a:buFont typeface="Wingdings" panose="05000000000000000000" pitchFamily="2" charset="2"/>
              <a:buChar char="v"/>
            </a:pPr>
            <a:r>
              <a:rPr lang="en-US" sz="1800" b="1" i="0" u="none" strike="noStrike" baseline="0" dirty="0">
                <a:solidFill>
                  <a:srgbClr val="0070C0"/>
                </a:solidFill>
                <a:latin typeface="Arial" panose="020B0604020202020204" pitchFamily="34" charset="0"/>
              </a:rPr>
              <a:t>Variance Inflation Factor is used to Select the Important features using the VIF value.</a:t>
            </a:r>
          </a:p>
          <a:p>
            <a:pPr marL="285750" indent="-285750">
              <a:buFont typeface="Wingdings" panose="05000000000000000000" pitchFamily="2" charset="2"/>
              <a:buChar char="v"/>
            </a:pPr>
            <a:r>
              <a:rPr lang="en-US" b="1" dirty="0">
                <a:solidFill>
                  <a:srgbClr val="0070C0"/>
                </a:solidFill>
                <a:latin typeface="Helvetica Neue"/>
              </a:rPr>
              <a:t>D</a:t>
            </a:r>
            <a:r>
              <a:rPr lang="en-US" b="1" i="0" dirty="0">
                <a:solidFill>
                  <a:srgbClr val="0070C0"/>
                </a:solidFill>
                <a:effectLst/>
                <a:latin typeface="Helvetica Neue"/>
              </a:rPr>
              <a:t>ropped the features with VIF &gt; 5.</a:t>
            </a:r>
            <a:r>
              <a:rPr lang="en-US" sz="1800" b="1" i="0" u="none" strike="noStrike" baseline="0" dirty="0">
                <a:solidFill>
                  <a:srgbClr val="0070C0"/>
                </a:solidFill>
                <a:latin typeface="Arial" panose="020B0604020202020204" pitchFamily="34" charset="0"/>
              </a:rPr>
              <a:t> </a:t>
            </a:r>
          </a:p>
          <a:p>
            <a:pPr marL="285750" indent="-285750">
              <a:buFont typeface="Wingdings" panose="05000000000000000000" pitchFamily="2" charset="2"/>
              <a:buChar char="v"/>
            </a:pPr>
            <a:r>
              <a:rPr lang="en-US" b="1" dirty="0">
                <a:solidFill>
                  <a:srgbClr val="0070C0"/>
                </a:solidFill>
                <a:latin typeface="Arial" panose="020B0604020202020204" pitchFamily="34" charset="0"/>
              </a:rPr>
              <a:t>Following are the features selected having VIF &lt; 5.</a:t>
            </a:r>
            <a:endParaRPr lang="en-IN" dirty="0">
              <a:solidFill>
                <a:srgbClr val="0070C0"/>
              </a:solidFill>
            </a:endParaRPr>
          </a:p>
        </p:txBody>
      </p:sp>
    </p:spTree>
    <p:extLst>
      <p:ext uri="{BB962C8B-B14F-4D97-AF65-F5344CB8AC3E}">
        <p14:creationId xmlns:p14="http://schemas.microsoft.com/office/powerpoint/2010/main" val="156263756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902C64F-B802-E343-B318-70D330A9A3FE}"/>
              </a:ext>
            </a:extLst>
          </p:cNvPr>
          <p:cNvSpPr/>
          <p:nvPr/>
        </p:nvSpPr>
        <p:spPr>
          <a:xfrm>
            <a:off x="1537568" y="16146"/>
            <a:ext cx="9116863" cy="707886"/>
          </a:xfrm>
          <a:prstGeom prst="rect">
            <a:avLst/>
          </a:prstGeom>
        </p:spPr>
        <p:txBody>
          <a:bodyPr wrap="square" anchor="t">
            <a:spAutoFit/>
          </a:bodyPr>
          <a:lstStyle/>
          <a:p>
            <a:r>
              <a:rPr lang="en-US" sz="4000" b="1" dirty="0">
                <a:solidFill>
                  <a:srgbClr val="0070C0"/>
                </a:solidFill>
                <a:latin typeface="Arial" panose="020B0604020202020204" pitchFamily="34" charset="0"/>
                <a:cs typeface="Arial" panose="020B0604020202020204" pitchFamily="34" charset="0"/>
              </a:rPr>
              <a:t>   Modelling Approach Used &amp; Why    </a:t>
            </a:r>
          </a:p>
        </p:txBody>
      </p:sp>
      <p:sp>
        <p:nvSpPr>
          <p:cNvPr id="13" name="Oval 12">
            <a:extLst>
              <a:ext uri="{FF2B5EF4-FFF2-40B4-BE49-F238E27FC236}">
                <a16:creationId xmlns:a16="http://schemas.microsoft.com/office/drawing/2014/main" id="{BA2BBB34-2883-154B-B588-CD7BD235E055}"/>
              </a:ext>
            </a:extLst>
          </p:cNvPr>
          <p:cNvSpPr/>
          <p:nvPr/>
        </p:nvSpPr>
        <p:spPr>
          <a:xfrm>
            <a:off x="1287519" y="5148306"/>
            <a:ext cx="1019742" cy="10197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aphicFrame>
        <p:nvGraphicFramePr>
          <p:cNvPr id="2" name="Diagram 1">
            <a:extLst>
              <a:ext uri="{FF2B5EF4-FFF2-40B4-BE49-F238E27FC236}">
                <a16:creationId xmlns:a16="http://schemas.microsoft.com/office/drawing/2014/main" id="{2A4ABFC7-FD5C-E0E5-9E25-6EDEB0B1ECB7}"/>
              </a:ext>
            </a:extLst>
          </p:cNvPr>
          <p:cNvGraphicFramePr/>
          <p:nvPr>
            <p:extLst>
              <p:ext uri="{D42A27DB-BD31-4B8C-83A1-F6EECF244321}">
                <p14:modId xmlns:p14="http://schemas.microsoft.com/office/powerpoint/2010/main" val="1644281980"/>
              </p:ext>
            </p:extLst>
          </p:nvPr>
        </p:nvGraphicFramePr>
        <p:xfrm>
          <a:off x="362228" y="749381"/>
          <a:ext cx="1479824" cy="59164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4" name="Rectangle: Rounded Corners 13">
            <a:extLst>
              <a:ext uri="{FF2B5EF4-FFF2-40B4-BE49-F238E27FC236}">
                <a16:creationId xmlns:a16="http://schemas.microsoft.com/office/drawing/2014/main" id="{CDFE9DD7-5669-8E26-F4E4-A08A4908A581}"/>
              </a:ext>
            </a:extLst>
          </p:cNvPr>
          <p:cNvSpPr/>
          <p:nvPr/>
        </p:nvSpPr>
        <p:spPr>
          <a:xfrm>
            <a:off x="2240308" y="780597"/>
            <a:ext cx="8533017" cy="950493"/>
          </a:xfrm>
          <a:prstGeom prst="roundRect">
            <a:avLst/>
          </a:prstGeom>
          <a:solidFill>
            <a:srgbClr val="EC711E"/>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3"/>
          </a:lnRef>
          <a:fillRef idx="2">
            <a:schemeClr val="accent3"/>
          </a:fillRef>
          <a:effectRef idx="1">
            <a:schemeClr val="accent3"/>
          </a:effectRef>
          <a:fontRef idx="minor">
            <a:schemeClr val="dk1"/>
          </a:fontRef>
        </p:style>
        <p:txBody>
          <a:bodyPr rtlCol="0" anchor="ctr"/>
          <a:lstStyle/>
          <a:p>
            <a:pPr marL="285750" indent="-285750">
              <a:buFont typeface="Wingdings" panose="05000000000000000000" pitchFamily="2" charset="2"/>
              <a:buChar char="§"/>
            </a:pPr>
            <a:r>
              <a:rPr lang="en-US" dirty="0">
                <a:solidFill>
                  <a:schemeClr val="bg1"/>
                </a:solidFill>
              </a:rPr>
              <a:t>Data is cleaned for any Anomalies present in the dataset.</a:t>
            </a:r>
          </a:p>
          <a:p>
            <a:pPr marL="285750" indent="-285750">
              <a:buFont typeface="Wingdings" panose="05000000000000000000" pitchFamily="2" charset="2"/>
              <a:buChar char="§"/>
            </a:pPr>
            <a:r>
              <a:rPr lang="en-IN" dirty="0">
                <a:solidFill>
                  <a:schemeClr val="bg1"/>
                </a:solidFill>
              </a:rPr>
              <a:t>Null values, Outlier Treatment, incorrect Datatype mapping were all done using          Appropriate methods.</a:t>
            </a:r>
          </a:p>
        </p:txBody>
      </p:sp>
      <p:sp>
        <p:nvSpPr>
          <p:cNvPr id="15" name="Rectangle: Rounded Corners 14">
            <a:extLst>
              <a:ext uri="{FF2B5EF4-FFF2-40B4-BE49-F238E27FC236}">
                <a16:creationId xmlns:a16="http://schemas.microsoft.com/office/drawing/2014/main" id="{B58C5779-D28D-7322-7464-10E42EEDD3D3}"/>
              </a:ext>
            </a:extLst>
          </p:cNvPr>
          <p:cNvSpPr/>
          <p:nvPr/>
        </p:nvSpPr>
        <p:spPr>
          <a:xfrm>
            <a:off x="2307262" y="1922706"/>
            <a:ext cx="8466064" cy="819387"/>
          </a:xfrm>
          <a:prstGeom prst="roundRect">
            <a:avLst/>
          </a:prstGeom>
          <a:solidFill>
            <a:srgbClr val="979797"/>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
            </a:pPr>
            <a:r>
              <a:rPr lang="en-US" dirty="0"/>
              <a:t>All the Categorical columns were Encoded using Label Encoder.</a:t>
            </a:r>
          </a:p>
          <a:p>
            <a:pPr marL="285750" indent="-285750">
              <a:buFont typeface="Wingdings" panose="05000000000000000000" pitchFamily="2" charset="2"/>
              <a:buChar char="§"/>
            </a:pPr>
            <a:r>
              <a:rPr lang="en-US" dirty="0"/>
              <a:t>Model building Algorithm can’t handle Categorical data, so we need to convert into encoded integers.</a:t>
            </a:r>
            <a:endParaRPr lang="en-IN" dirty="0"/>
          </a:p>
        </p:txBody>
      </p:sp>
      <p:sp>
        <p:nvSpPr>
          <p:cNvPr id="17" name="Rectangle: Rounded Corners 16">
            <a:extLst>
              <a:ext uri="{FF2B5EF4-FFF2-40B4-BE49-F238E27FC236}">
                <a16:creationId xmlns:a16="http://schemas.microsoft.com/office/drawing/2014/main" id="{3588982F-174D-CA16-D17D-844BEB331D0F}"/>
              </a:ext>
            </a:extLst>
          </p:cNvPr>
          <p:cNvSpPr/>
          <p:nvPr/>
        </p:nvSpPr>
        <p:spPr>
          <a:xfrm>
            <a:off x="2307262" y="3073542"/>
            <a:ext cx="8466063" cy="464585"/>
          </a:xfrm>
          <a:prstGeom prst="roundRect">
            <a:avLst/>
          </a:prstGeom>
          <a:solidFill>
            <a:srgbClr val="FFC619"/>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
            </a:pPr>
            <a:r>
              <a:rPr lang="en-US" dirty="0"/>
              <a:t>Features are Transformed (Scaled) using MinMax Scalar.</a:t>
            </a:r>
            <a:endParaRPr lang="en-IN" dirty="0"/>
          </a:p>
        </p:txBody>
      </p:sp>
      <p:sp>
        <p:nvSpPr>
          <p:cNvPr id="18" name="Rectangle: Rounded Corners 17">
            <a:extLst>
              <a:ext uri="{FF2B5EF4-FFF2-40B4-BE49-F238E27FC236}">
                <a16:creationId xmlns:a16="http://schemas.microsoft.com/office/drawing/2014/main" id="{F2D60F6F-EA4F-A684-3C2E-DE3BCD7867D5}"/>
              </a:ext>
            </a:extLst>
          </p:cNvPr>
          <p:cNvSpPr/>
          <p:nvPr/>
        </p:nvSpPr>
        <p:spPr>
          <a:xfrm>
            <a:off x="2307262" y="3934775"/>
            <a:ext cx="8466063" cy="464585"/>
          </a:xfrm>
          <a:prstGeom prst="roundRect">
            <a:avLst/>
          </a:prstGeom>
          <a:solidFill>
            <a:srgbClr val="4A91D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
            </a:pPr>
            <a:r>
              <a:rPr lang="en-US" dirty="0"/>
              <a:t>Train – Test split is done using the 70 : 30 ratio.</a:t>
            </a:r>
            <a:endParaRPr lang="en-IN" dirty="0"/>
          </a:p>
        </p:txBody>
      </p:sp>
      <p:sp>
        <p:nvSpPr>
          <p:cNvPr id="24" name="Rectangle: Rounded Corners 23">
            <a:extLst>
              <a:ext uri="{FF2B5EF4-FFF2-40B4-BE49-F238E27FC236}">
                <a16:creationId xmlns:a16="http://schemas.microsoft.com/office/drawing/2014/main" id="{73834DB1-D5B8-8CEA-8ADE-C9992871C57F}"/>
              </a:ext>
            </a:extLst>
          </p:cNvPr>
          <p:cNvSpPr/>
          <p:nvPr/>
        </p:nvSpPr>
        <p:spPr>
          <a:xfrm>
            <a:off x="2307261" y="4571223"/>
            <a:ext cx="8466062" cy="950493"/>
          </a:xfrm>
          <a:prstGeom prst="roundRect">
            <a:avLst/>
          </a:prstGeom>
          <a:solidFill>
            <a:srgbClr val="75B44D"/>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
            </a:pPr>
            <a:r>
              <a:rPr lang="en-US" b="1" dirty="0">
                <a:solidFill>
                  <a:schemeClr val="bg1">
                    <a:lumMod val="95000"/>
                  </a:schemeClr>
                </a:solidFill>
                <a:latin typeface="Calibri" panose="020F0502020204030204" pitchFamily="34" charset="0"/>
              </a:rPr>
              <a:t>U</a:t>
            </a:r>
            <a:r>
              <a:rPr lang="en-US" sz="1800" b="1" i="0" u="none" strike="noStrike" baseline="0" dirty="0">
                <a:solidFill>
                  <a:schemeClr val="bg1">
                    <a:lumMod val="95000"/>
                  </a:schemeClr>
                </a:solidFill>
                <a:latin typeface="Calibri" panose="020F0502020204030204" pitchFamily="34" charset="0"/>
              </a:rPr>
              <a:t>sed SMOTE technique for balancing the Data.</a:t>
            </a:r>
          </a:p>
          <a:p>
            <a:pPr marL="285750" indent="-285750">
              <a:buFont typeface="Wingdings" panose="05000000000000000000" pitchFamily="2" charset="2"/>
              <a:buChar char="§"/>
            </a:pPr>
            <a:r>
              <a:rPr lang="en-US" sz="1800" b="1" i="0" u="none" strike="noStrike" baseline="0" dirty="0">
                <a:solidFill>
                  <a:schemeClr val="bg1">
                    <a:lumMod val="95000"/>
                  </a:schemeClr>
                </a:solidFill>
                <a:latin typeface="Calibri" panose="020F0502020204030204" pitchFamily="34" charset="0"/>
              </a:rPr>
              <a:t> </a:t>
            </a:r>
            <a:r>
              <a:rPr lang="en-US" dirty="0">
                <a:solidFill>
                  <a:schemeClr val="bg1">
                    <a:lumMod val="95000"/>
                  </a:schemeClr>
                </a:solidFill>
                <a:latin typeface="Calibri" panose="020F0502020204030204" pitchFamily="34" charset="0"/>
              </a:rPr>
              <a:t>Here, </a:t>
            </a:r>
            <a:r>
              <a:rPr lang="en-US" sz="1800" b="1" i="0" u="none" strike="noStrike" baseline="0" dirty="0">
                <a:solidFill>
                  <a:schemeClr val="bg1">
                    <a:lumMod val="95000"/>
                  </a:schemeClr>
                </a:solidFill>
                <a:latin typeface="Calibri" panose="020F0502020204030204" pitchFamily="34" charset="0"/>
              </a:rPr>
              <a:t>synthetically generated data points corresponding to minority class are injected into the datasets. </a:t>
            </a:r>
            <a:endParaRPr lang="en-US" sz="1800" b="0" i="0" u="none" strike="noStrike" baseline="0" dirty="0">
              <a:solidFill>
                <a:schemeClr val="bg1">
                  <a:lumMod val="95000"/>
                </a:schemeClr>
              </a:solidFill>
              <a:latin typeface="Calibri" panose="020F0502020204030204" pitchFamily="34" charset="0"/>
            </a:endParaRPr>
          </a:p>
        </p:txBody>
      </p:sp>
      <p:sp>
        <p:nvSpPr>
          <p:cNvPr id="25" name="Rectangle: Rounded Corners 24">
            <a:extLst>
              <a:ext uri="{FF2B5EF4-FFF2-40B4-BE49-F238E27FC236}">
                <a16:creationId xmlns:a16="http://schemas.microsoft.com/office/drawing/2014/main" id="{48935013-E84F-153D-319A-5A403390A226}"/>
              </a:ext>
            </a:extLst>
          </p:cNvPr>
          <p:cNvSpPr/>
          <p:nvPr/>
        </p:nvSpPr>
        <p:spPr>
          <a:xfrm>
            <a:off x="2240308" y="5925871"/>
            <a:ext cx="8533015" cy="739972"/>
          </a:xfrm>
          <a:prstGeom prst="roundRect">
            <a:avLst/>
          </a:prstGeom>
          <a:solidFill>
            <a:srgbClr val="EE742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
            </a:pPr>
            <a:r>
              <a:rPr lang="en-US" dirty="0"/>
              <a:t>Built various models and checked Accuracy against the Test data.</a:t>
            </a:r>
          </a:p>
          <a:p>
            <a:pPr marL="285750" indent="-285750">
              <a:buFont typeface="Wingdings" panose="05000000000000000000" pitchFamily="2" charset="2"/>
              <a:buChar char="§"/>
            </a:pPr>
            <a:r>
              <a:rPr lang="en-IN" dirty="0"/>
              <a:t>Done Hyper-parameter Tuning to get Better Accuracy and Generalized models.</a:t>
            </a:r>
          </a:p>
        </p:txBody>
      </p:sp>
    </p:spTree>
    <p:extLst>
      <p:ext uri="{BB962C8B-B14F-4D97-AF65-F5344CB8AC3E}">
        <p14:creationId xmlns:p14="http://schemas.microsoft.com/office/powerpoint/2010/main" val="53269516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arn(inVertical)">
                                      <p:cBhvr>
                                        <p:cTn id="12" dur="500"/>
                                        <p:tgtEl>
                                          <p:spTgt spid="14"/>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barn(inVertical)">
                                      <p:cBhvr>
                                        <p:cTn id="15" dur="500"/>
                                        <p:tgtEl>
                                          <p:spTgt spid="15"/>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barn(inVertical)">
                                      <p:cBhvr>
                                        <p:cTn id="18" dur="500"/>
                                        <p:tgtEl>
                                          <p:spTgt spid="17"/>
                                        </p:tgtEl>
                                      </p:cBhvr>
                                    </p:animEffect>
                                  </p:childTnLst>
                                </p:cTn>
                              </p:par>
                              <p:par>
                                <p:cTn id="19" presetID="16" presetClass="entr" presetSubtype="21"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barn(inVertical)">
                                      <p:cBhvr>
                                        <p:cTn id="21" dur="500"/>
                                        <p:tgtEl>
                                          <p:spTgt spid="18"/>
                                        </p:tgtEl>
                                      </p:cBhvr>
                                    </p:animEffect>
                                  </p:childTnLst>
                                </p:cTn>
                              </p:par>
                              <p:par>
                                <p:cTn id="22" presetID="16" presetClass="entr" presetSubtype="21" fill="hold" grpId="0" nodeType="withEffect">
                                  <p:stCondLst>
                                    <p:cond delay="0"/>
                                  </p:stCondLst>
                                  <p:childTnLst>
                                    <p:set>
                                      <p:cBhvr>
                                        <p:cTn id="23" dur="1" fill="hold">
                                          <p:stCondLst>
                                            <p:cond delay="0"/>
                                          </p:stCondLst>
                                        </p:cTn>
                                        <p:tgtEl>
                                          <p:spTgt spid="24"/>
                                        </p:tgtEl>
                                        <p:attrNameLst>
                                          <p:attrName>style.visibility</p:attrName>
                                        </p:attrNameLst>
                                      </p:cBhvr>
                                      <p:to>
                                        <p:strVal val="visible"/>
                                      </p:to>
                                    </p:set>
                                    <p:animEffect transition="in" filter="barn(inVertical)">
                                      <p:cBhvr>
                                        <p:cTn id="24" dur="500"/>
                                        <p:tgtEl>
                                          <p:spTgt spid="24"/>
                                        </p:tgtEl>
                                      </p:cBhvr>
                                    </p:animEffect>
                                  </p:childTnLst>
                                </p:cTn>
                              </p:par>
                              <p:par>
                                <p:cTn id="25" presetID="16" presetClass="entr" presetSubtype="21"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barn(inVertical)">
                                      <p:cBhvr>
                                        <p:cTn id="2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P spid="14" grpId="0" animBg="1"/>
      <p:bldP spid="15" grpId="0" animBg="1"/>
      <p:bldP spid="17" grpId="0" animBg="1"/>
      <p:bldP spid="18" grpId="0" animBg="1"/>
      <p:bldP spid="24" grpId="0" animBg="1"/>
      <p:bldP spid="2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933B859C-7D77-56BE-015F-97F88656E13F}"/>
              </a:ext>
            </a:extLst>
          </p:cNvPr>
          <p:cNvSpPr/>
          <p:nvPr/>
        </p:nvSpPr>
        <p:spPr>
          <a:xfrm>
            <a:off x="3379301" y="-1"/>
            <a:ext cx="5804455" cy="543340"/>
          </a:xfrm>
          <a:prstGeom prst="roundRect">
            <a:avLst>
              <a:gd name="adj" fmla="val 50000"/>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3200" b="1" dirty="0">
                <a:solidFill>
                  <a:srgbClr val="FFFF00"/>
                </a:solidFill>
              </a:rPr>
              <a:t>Model Comparison</a:t>
            </a:r>
            <a:endParaRPr lang="en-IN" sz="3200" b="1" dirty="0">
              <a:solidFill>
                <a:srgbClr val="FFFF00"/>
              </a:solidFill>
            </a:endParaRPr>
          </a:p>
        </p:txBody>
      </p:sp>
      <p:graphicFrame>
        <p:nvGraphicFramePr>
          <p:cNvPr id="6" name="Object 5">
            <a:extLst>
              <a:ext uri="{FF2B5EF4-FFF2-40B4-BE49-F238E27FC236}">
                <a16:creationId xmlns:a16="http://schemas.microsoft.com/office/drawing/2014/main" id="{298AF1D5-63ED-266A-9EC9-77CF5249F2C3}"/>
              </a:ext>
            </a:extLst>
          </p:cNvPr>
          <p:cNvGraphicFramePr>
            <a:graphicFrameLocks noChangeAspect="1"/>
          </p:cNvGraphicFramePr>
          <p:nvPr>
            <p:extLst>
              <p:ext uri="{D42A27DB-BD31-4B8C-83A1-F6EECF244321}">
                <p14:modId xmlns:p14="http://schemas.microsoft.com/office/powerpoint/2010/main" val="1169491820"/>
              </p:ext>
            </p:extLst>
          </p:nvPr>
        </p:nvGraphicFramePr>
        <p:xfrm>
          <a:off x="384451" y="639625"/>
          <a:ext cx="10535340" cy="6138862"/>
        </p:xfrm>
        <a:graphic>
          <a:graphicData uri="http://schemas.openxmlformats.org/presentationml/2006/ole">
            <mc:AlternateContent xmlns:mc="http://schemas.openxmlformats.org/markup-compatibility/2006">
              <mc:Choice xmlns:v="urn:schemas-microsoft-com:vml" Requires="v">
                <p:oleObj name="Worksheet" r:id="rId2" imgW="8486556" imgH="7353328" progId="Excel.Sheet.12">
                  <p:embed/>
                </p:oleObj>
              </mc:Choice>
              <mc:Fallback>
                <p:oleObj name="Worksheet" r:id="rId2" imgW="8486556" imgH="7353328" progId="Excel.Sheet.12">
                  <p:embed/>
                  <p:pic>
                    <p:nvPicPr>
                      <p:cNvPr id="0" name=""/>
                      <p:cNvPicPr/>
                      <p:nvPr/>
                    </p:nvPicPr>
                    <p:blipFill>
                      <a:blip r:embed="rId3"/>
                      <a:stretch>
                        <a:fillRect/>
                      </a:stretch>
                    </p:blipFill>
                    <p:spPr>
                      <a:xfrm>
                        <a:off x="384451" y="639625"/>
                        <a:ext cx="10535340" cy="6138862"/>
                      </a:xfrm>
                      <a:prstGeom prst="rect">
                        <a:avLst/>
                      </a:prstGeom>
                    </p:spPr>
                  </p:pic>
                </p:oleObj>
              </mc:Fallback>
            </mc:AlternateContent>
          </a:graphicData>
        </a:graphic>
      </p:graphicFrame>
    </p:spTree>
    <p:extLst>
      <p:ext uri="{BB962C8B-B14F-4D97-AF65-F5344CB8AC3E}">
        <p14:creationId xmlns:p14="http://schemas.microsoft.com/office/powerpoint/2010/main" val="296806972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843F29C8-8FA2-8247-0C27-95DC8EF7C555}"/>
              </a:ext>
            </a:extLst>
          </p:cNvPr>
          <p:cNvSpPr/>
          <p:nvPr/>
        </p:nvSpPr>
        <p:spPr>
          <a:xfrm>
            <a:off x="3114260" y="26870"/>
            <a:ext cx="6168887" cy="543340"/>
          </a:xfrm>
          <a:prstGeom prst="roundRect">
            <a:avLst>
              <a:gd name="adj" fmla="val 50000"/>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3200" b="1" dirty="0">
                <a:solidFill>
                  <a:srgbClr val="FFFF00"/>
                </a:solidFill>
              </a:rPr>
              <a:t>Model Comparison Cont.…..</a:t>
            </a:r>
            <a:endParaRPr lang="en-IN" sz="3200" b="1" dirty="0">
              <a:solidFill>
                <a:srgbClr val="FFFF00"/>
              </a:solidFill>
            </a:endParaRPr>
          </a:p>
        </p:txBody>
      </p:sp>
      <p:graphicFrame>
        <p:nvGraphicFramePr>
          <p:cNvPr id="6" name="Object 5">
            <a:extLst>
              <a:ext uri="{FF2B5EF4-FFF2-40B4-BE49-F238E27FC236}">
                <a16:creationId xmlns:a16="http://schemas.microsoft.com/office/drawing/2014/main" id="{8266BA73-007D-E9B5-F832-F93171B768FE}"/>
              </a:ext>
            </a:extLst>
          </p:cNvPr>
          <p:cNvGraphicFramePr>
            <a:graphicFrameLocks noChangeAspect="1"/>
          </p:cNvGraphicFramePr>
          <p:nvPr>
            <p:extLst>
              <p:ext uri="{D42A27DB-BD31-4B8C-83A1-F6EECF244321}">
                <p14:modId xmlns:p14="http://schemas.microsoft.com/office/powerpoint/2010/main" val="2761655373"/>
              </p:ext>
            </p:extLst>
          </p:nvPr>
        </p:nvGraphicFramePr>
        <p:xfrm>
          <a:off x="543339" y="695919"/>
          <a:ext cx="10389704" cy="543339"/>
        </p:xfrm>
        <a:graphic>
          <a:graphicData uri="http://schemas.openxmlformats.org/presentationml/2006/ole">
            <mc:AlternateContent xmlns:mc="http://schemas.openxmlformats.org/markup-compatibility/2006">
              <mc:Choice xmlns:v="urn:schemas-microsoft-com:vml" Requires="v">
                <p:oleObj name="Worksheet" r:id="rId2" imgW="8486556" imgH="428715" progId="Excel.Sheet.12">
                  <p:embed/>
                </p:oleObj>
              </mc:Choice>
              <mc:Fallback>
                <p:oleObj name="Worksheet" r:id="rId2" imgW="8486556" imgH="428715" progId="Excel.Sheet.12">
                  <p:embed/>
                  <p:pic>
                    <p:nvPicPr>
                      <p:cNvPr id="0" name=""/>
                      <p:cNvPicPr/>
                      <p:nvPr/>
                    </p:nvPicPr>
                    <p:blipFill>
                      <a:blip r:embed="rId3"/>
                      <a:stretch>
                        <a:fillRect/>
                      </a:stretch>
                    </p:blipFill>
                    <p:spPr>
                      <a:xfrm>
                        <a:off x="543339" y="695919"/>
                        <a:ext cx="10389704" cy="543339"/>
                      </a:xfrm>
                      <a:prstGeom prst="rect">
                        <a:avLst/>
                      </a:prstGeom>
                      <a:solidFill>
                        <a:srgbClr val="305496"/>
                      </a:solidFill>
                    </p:spPr>
                  </p:pic>
                </p:oleObj>
              </mc:Fallback>
            </mc:AlternateContent>
          </a:graphicData>
        </a:graphic>
      </p:graphicFrame>
      <p:graphicFrame>
        <p:nvGraphicFramePr>
          <p:cNvPr id="5" name="Object 4">
            <a:extLst>
              <a:ext uri="{FF2B5EF4-FFF2-40B4-BE49-F238E27FC236}">
                <a16:creationId xmlns:a16="http://schemas.microsoft.com/office/drawing/2014/main" id="{2AE3511E-C99D-6D48-B765-16AA9930C9B4}"/>
              </a:ext>
            </a:extLst>
          </p:cNvPr>
          <p:cNvGraphicFramePr>
            <a:graphicFrameLocks noChangeAspect="1"/>
          </p:cNvGraphicFramePr>
          <p:nvPr>
            <p:extLst>
              <p:ext uri="{D42A27DB-BD31-4B8C-83A1-F6EECF244321}">
                <p14:modId xmlns:p14="http://schemas.microsoft.com/office/powerpoint/2010/main" val="507550206"/>
              </p:ext>
            </p:extLst>
          </p:nvPr>
        </p:nvGraphicFramePr>
        <p:xfrm>
          <a:off x="543339" y="1239259"/>
          <a:ext cx="10389704" cy="5492846"/>
        </p:xfrm>
        <a:graphic>
          <a:graphicData uri="http://schemas.openxmlformats.org/presentationml/2006/ole">
            <mc:AlternateContent xmlns:mc="http://schemas.openxmlformats.org/markup-compatibility/2006">
              <mc:Choice xmlns:v="urn:schemas-microsoft-com:vml" Requires="v">
                <p:oleObj name="Worksheet" r:id="rId4" imgW="8486556" imgH="6219693" progId="Excel.Sheet.12">
                  <p:embed/>
                </p:oleObj>
              </mc:Choice>
              <mc:Fallback>
                <p:oleObj name="Worksheet" r:id="rId4" imgW="8486556" imgH="6219693" progId="Excel.Sheet.12">
                  <p:embed/>
                  <p:pic>
                    <p:nvPicPr>
                      <p:cNvPr id="0" name=""/>
                      <p:cNvPicPr/>
                      <p:nvPr/>
                    </p:nvPicPr>
                    <p:blipFill>
                      <a:blip r:embed="rId5"/>
                      <a:stretch>
                        <a:fillRect/>
                      </a:stretch>
                    </p:blipFill>
                    <p:spPr>
                      <a:xfrm>
                        <a:off x="543339" y="1239259"/>
                        <a:ext cx="10389704" cy="5492846"/>
                      </a:xfrm>
                      <a:prstGeom prst="rect">
                        <a:avLst/>
                      </a:prstGeom>
                    </p:spPr>
                  </p:pic>
                </p:oleObj>
              </mc:Fallback>
            </mc:AlternateContent>
          </a:graphicData>
        </a:graphic>
      </p:graphicFrame>
    </p:spTree>
    <p:extLst>
      <p:ext uri="{BB962C8B-B14F-4D97-AF65-F5344CB8AC3E}">
        <p14:creationId xmlns:p14="http://schemas.microsoft.com/office/powerpoint/2010/main" val="247049865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E183B8E8-08CA-6FCF-86EA-8E9C4B4618A1}"/>
              </a:ext>
            </a:extLst>
          </p:cNvPr>
          <p:cNvSpPr/>
          <p:nvPr/>
        </p:nvSpPr>
        <p:spPr>
          <a:xfrm>
            <a:off x="4008783" y="53009"/>
            <a:ext cx="3975652" cy="593862"/>
          </a:xfrm>
          <a:prstGeom prst="roundRect">
            <a:avLst>
              <a:gd name="adj" fmla="val 50000"/>
            </a:avLst>
          </a:prstGeom>
          <a:ln>
            <a:solidFill>
              <a:srgbClr val="FFFF00"/>
            </a:solidFill>
          </a:ln>
          <a:scene3d>
            <a:camera prst="orthographicFront"/>
            <a:lightRig rig="threePt" dir="t"/>
          </a:scene3d>
          <a:sp3d>
            <a:bevelT prst="angle"/>
          </a:sp3d>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3200" b="1" dirty="0">
                <a:solidFill>
                  <a:srgbClr val="FFFF00"/>
                </a:solidFill>
              </a:rPr>
              <a:t>Best Model</a:t>
            </a:r>
            <a:endParaRPr lang="en-IN" sz="3200" b="1" dirty="0">
              <a:solidFill>
                <a:srgbClr val="FFFF00"/>
              </a:solidFill>
            </a:endParaRPr>
          </a:p>
        </p:txBody>
      </p:sp>
      <p:sp>
        <p:nvSpPr>
          <p:cNvPr id="3" name="TextBox 2">
            <a:extLst>
              <a:ext uri="{FF2B5EF4-FFF2-40B4-BE49-F238E27FC236}">
                <a16:creationId xmlns:a16="http://schemas.microsoft.com/office/drawing/2014/main" id="{3856C0CF-3A8C-D531-9DED-6E14FB10B3EE}"/>
              </a:ext>
            </a:extLst>
          </p:cNvPr>
          <p:cNvSpPr txBox="1"/>
          <p:nvPr/>
        </p:nvSpPr>
        <p:spPr>
          <a:xfrm>
            <a:off x="13252" y="1868245"/>
            <a:ext cx="6082748" cy="2308324"/>
          </a:xfrm>
          <a:prstGeom prst="rect">
            <a:avLst/>
          </a:prstGeom>
          <a:noFill/>
        </p:spPr>
        <p:txBody>
          <a:bodyPr wrap="square" rtlCol="0">
            <a:spAutoFit/>
          </a:bodyPr>
          <a:lstStyle/>
          <a:p>
            <a:pPr marL="285750" indent="-285750">
              <a:buFont typeface="Wingdings" panose="05000000000000000000" pitchFamily="2" charset="2"/>
              <a:buChar char="v"/>
            </a:pPr>
            <a:r>
              <a:rPr lang="en-US" b="1" i="0" dirty="0">
                <a:solidFill>
                  <a:srgbClr val="0070C0"/>
                </a:solidFill>
                <a:effectLst/>
                <a:latin typeface="Helvetica Neue"/>
              </a:rPr>
              <a:t>Among all the models built, LightGBM model is giving Highest Accuracy of 98% on Test data and Highest AUC score of 99%.</a:t>
            </a:r>
          </a:p>
          <a:p>
            <a:pPr marL="285750" indent="-285750">
              <a:buFont typeface="Wingdings" panose="05000000000000000000" pitchFamily="2" charset="2"/>
              <a:buChar char="v"/>
            </a:pPr>
            <a:r>
              <a:rPr lang="en-US" b="1" i="0" dirty="0">
                <a:solidFill>
                  <a:srgbClr val="0070C0"/>
                </a:solidFill>
                <a:effectLst/>
                <a:latin typeface="Helvetica Neue"/>
              </a:rPr>
              <a:t>Also, the Recall, Precision &amp; F1 value is Good for LightGBM model.</a:t>
            </a:r>
          </a:p>
          <a:p>
            <a:pPr marL="285750" indent="-285750">
              <a:buFont typeface="Wingdings" panose="05000000000000000000" pitchFamily="2" charset="2"/>
              <a:buChar char="v"/>
            </a:pPr>
            <a:r>
              <a:rPr lang="en-US" b="1" dirty="0">
                <a:solidFill>
                  <a:srgbClr val="0070C0"/>
                </a:solidFill>
                <a:latin typeface="Helvetica Neue"/>
              </a:rPr>
              <a:t>LightGBM model is the best Optimum model in my case.</a:t>
            </a:r>
            <a:endParaRPr lang="en-US" b="1" i="0" dirty="0">
              <a:solidFill>
                <a:srgbClr val="0070C0"/>
              </a:solidFill>
              <a:effectLst/>
              <a:latin typeface="Helvetica Neue"/>
            </a:endParaRPr>
          </a:p>
          <a:p>
            <a:endParaRPr lang="en-US" b="0" i="0" dirty="0">
              <a:solidFill>
                <a:srgbClr val="000000"/>
              </a:solidFill>
              <a:effectLst/>
              <a:latin typeface="Helvetica Neue"/>
            </a:endParaRPr>
          </a:p>
        </p:txBody>
      </p:sp>
      <p:pic>
        <p:nvPicPr>
          <p:cNvPr id="5122" name="Picture 2">
            <a:extLst>
              <a:ext uri="{FF2B5EF4-FFF2-40B4-BE49-F238E27FC236}">
                <a16:creationId xmlns:a16="http://schemas.microsoft.com/office/drawing/2014/main" id="{FB7E35F9-37E9-1ACA-93CE-4248E75C3D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730098"/>
            <a:ext cx="5208104" cy="285515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Object 4">
            <a:extLst>
              <a:ext uri="{FF2B5EF4-FFF2-40B4-BE49-F238E27FC236}">
                <a16:creationId xmlns:a16="http://schemas.microsoft.com/office/drawing/2014/main" id="{E76DBA69-63C4-ABBA-102A-5593BA263C26}"/>
              </a:ext>
            </a:extLst>
          </p:cNvPr>
          <p:cNvGraphicFramePr>
            <a:graphicFrameLocks noChangeAspect="1"/>
          </p:cNvGraphicFramePr>
          <p:nvPr>
            <p:extLst>
              <p:ext uri="{D42A27DB-BD31-4B8C-83A1-F6EECF244321}">
                <p14:modId xmlns:p14="http://schemas.microsoft.com/office/powerpoint/2010/main" val="2491918725"/>
              </p:ext>
            </p:extLst>
          </p:nvPr>
        </p:nvGraphicFramePr>
        <p:xfrm>
          <a:off x="13252" y="752886"/>
          <a:ext cx="11304105" cy="847725"/>
        </p:xfrm>
        <a:graphic>
          <a:graphicData uri="http://schemas.openxmlformats.org/presentationml/2006/ole">
            <mc:AlternateContent xmlns:mc="http://schemas.openxmlformats.org/markup-compatibility/2006">
              <mc:Choice xmlns:v="urn:schemas-microsoft-com:vml" Requires="v">
                <p:oleObj name="Worksheet" r:id="rId3" imgW="7181888" imgH="847677" progId="Excel.Sheet.12">
                  <p:embed/>
                </p:oleObj>
              </mc:Choice>
              <mc:Fallback>
                <p:oleObj name="Worksheet" r:id="rId3" imgW="7181888" imgH="847677" progId="Excel.Sheet.12">
                  <p:embed/>
                  <p:pic>
                    <p:nvPicPr>
                      <p:cNvPr id="0" name=""/>
                      <p:cNvPicPr/>
                      <p:nvPr/>
                    </p:nvPicPr>
                    <p:blipFill>
                      <a:blip r:embed="rId4"/>
                      <a:stretch>
                        <a:fillRect/>
                      </a:stretch>
                    </p:blipFill>
                    <p:spPr>
                      <a:xfrm>
                        <a:off x="13252" y="752886"/>
                        <a:ext cx="11304105" cy="847725"/>
                      </a:xfrm>
                      <a:prstGeom prst="rect">
                        <a:avLst/>
                      </a:prstGeom>
                    </p:spPr>
                  </p:pic>
                </p:oleObj>
              </mc:Fallback>
            </mc:AlternateContent>
          </a:graphicData>
        </a:graphic>
      </p:graphicFrame>
      <p:grpSp>
        <p:nvGrpSpPr>
          <p:cNvPr id="4" name="Group 3">
            <a:extLst>
              <a:ext uri="{FF2B5EF4-FFF2-40B4-BE49-F238E27FC236}">
                <a16:creationId xmlns:a16="http://schemas.microsoft.com/office/drawing/2014/main" id="{50EA6A19-949A-B29D-F20C-8B8196E8FAE9}"/>
              </a:ext>
            </a:extLst>
          </p:cNvPr>
          <p:cNvGrpSpPr/>
          <p:nvPr/>
        </p:nvGrpSpPr>
        <p:grpSpPr>
          <a:xfrm>
            <a:off x="0" y="3801455"/>
            <a:ext cx="10707757" cy="3221607"/>
            <a:chOff x="0" y="3801455"/>
            <a:chExt cx="10707757" cy="3221607"/>
          </a:xfrm>
        </p:grpSpPr>
        <p:pic>
          <p:nvPicPr>
            <p:cNvPr id="1026" name="Picture 2">
              <a:extLst>
                <a:ext uri="{FF2B5EF4-FFF2-40B4-BE49-F238E27FC236}">
                  <a16:creationId xmlns:a16="http://schemas.microsoft.com/office/drawing/2014/main" id="{C7997318-8482-6C5C-780E-C41C693A5DF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3801455"/>
              <a:ext cx="4909173" cy="3116801"/>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414C46D0-F0D3-F324-DC6D-EB3EB97286CD}"/>
                </a:ext>
              </a:extLst>
            </p:cNvPr>
            <p:cNvSpPr txBox="1"/>
            <p:nvPr/>
          </p:nvSpPr>
          <p:spPr>
            <a:xfrm>
              <a:off x="5261113" y="4714738"/>
              <a:ext cx="5446644" cy="2308324"/>
            </a:xfrm>
            <a:prstGeom prst="rect">
              <a:avLst/>
            </a:prstGeom>
            <a:noFill/>
          </p:spPr>
          <p:txBody>
            <a:bodyPr wrap="square" rtlCol="0">
              <a:spAutoFit/>
            </a:bodyPr>
            <a:lstStyle/>
            <a:p>
              <a:pPr marL="285750" indent="-285750" algn="l">
                <a:buFont typeface="Wingdings" panose="05000000000000000000" pitchFamily="2" charset="2"/>
                <a:buChar char="v"/>
              </a:pPr>
              <a:r>
                <a:rPr lang="en-US" b="1" i="0" dirty="0">
                  <a:solidFill>
                    <a:srgbClr val="0070C0"/>
                  </a:solidFill>
                  <a:effectLst/>
                  <a:latin typeface="Helvetica Neue"/>
                </a:rPr>
                <a:t>The AUC &amp; ROC curve shows that it is covering the same area for Train and Test data. Therefore, this is considered a Generalized good model.</a:t>
              </a:r>
            </a:p>
            <a:p>
              <a:pPr marL="285750" indent="-285750" algn="l">
                <a:buFont typeface="Wingdings" panose="05000000000000000000" pitchFamily="2" charset="2"/>
                <a:buChar char="v"/>
              </a:pPr>
              <a:r>
                <a:rPr lang="en-US" b="1" i="0" dirty="0">
                  <a:solidFill>
                    <a:srgbClr val="0070C0"/>
                  </a:solidFill>
                  <a:effectLst/>
                  <a:latin typeface="Helvetica Neue"/>
                </a:rPr>
                <a:t>Also, the AUC score is very high and is able to distinguish between Positive and Negative classes vey well.</a:t>
              </a:r>
            </a:p>
            <a:p>
              <a:endParaRPr lang="en-IN" dirty="0"/>
            </a:p>
          </p:txBody>
        </p:sp>
      </p:grpSp>
    </p:spTree>
    <p:extLst>
      <p:ext uri="{BB962C8B-B14F-4D97-AF65-F5344CB8AC3E}">
        <p14:creationId xmlns:p14="http://schemas.microsoft.com/office/powerpoint/2010/main" val="3033370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254175">
            <a:alpha val="17000"/>
          </a:srgbClr>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37D94468-B586-B202-D4A1-04DAE744FCD5}"/>
              </a:ext>
            </a:extLst>
          </p:cNvPr>
          <p:cNvSpPr/>
          <p:nvPr/>
        </p:nvSpPr>
        <p:spPr>
          <a:xfrm>
            <a:off x="781878" y="120529"/>
            <a:ext cx="5314121" cy="673950"/>
          </a:xfrm>
          <a:prstGeom prst="roundRect">
            <a:avLst>
              <a:gd name="adj" fmla="val 50000"/>
            </a:avLst>
          </a:prstGeom>
          <a:ln>
            <a:solidFill>
              <a:srgbClr val="FFFF00"/>
            </a:solidFill>
          </a:ln>
          <a:scene3d>
            <a:camera prst="orthographicFront"/>
            <a:lightRig rig="threePt" dir="t"/>
          </a:scene3d>
          <a:sp3d>
            <a:bevelT prst="angle"/>
          </a:sp3d>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3200" b="1" dirty="0">
                <a:solidFill>
                  <a:srgbClr val="FFFF00"/>
                </a:solidFill>
              </a:rPr>
              <a:t>Best Model Cont.….</a:t>
            </a:r>
            <a:endParaRPr lang="en-IN" sz="3200" b="1" dirty="0">
              <a:solidFill>
                <a:srgbClr val="FFFF00"/>
              </a:solidFill>
            </a:endParaRPr>
          </a:p>
        </p:txBody>
      </p:sp>
      <p:pic>
        <p:nvPicPr>
          <p:cNvPr id="4" name="Picture 3">
            <a:extLst>
              <a:ext uri="{FF2B5EF4-FFF2-40B4-BE49-F238E27FC236}">
                <a16:creationId xmlns:a16="http://schemas.microsoft.com/office/drawing/2014/main" id="{DF3C8DD4-B2DA-517A-880A-1C8E42859FA8}"/>
              </a:ext>
            </a:extLst>
          </p:cNvPr>
          <p:cNvPicPr>
            <a:picLocks noChangeAspect="1"/>
          </p:cNvPicPr>
          <p:nvPr/>
        </p:nvPicPr>
        <p:blipFill>
          <a:blip r:embed="rId2"/>
          <a:stretch>
            <a:fillRect/>
          </a:stretch>
        </p:blipFill>
        <p:spPr>
          <a:xfrm>
            <a:off x="6825523" y="99401"/>
            <a:ext cx="4399606" cy="2846495"/>
          </a:xfrm>
          <a:prstGeom prst="rect">
            <a:avLst/>
          </a:prstGeom>
        </p:spPr>
      </p:pic>
      <p:graphicFrame>
        <p:nvGraphicFramePr>
          <p:cNvPr id="11" name="TextBox 5">
            <a:extLst>
              <a:ext uri="{FF2B5EF4-FFF2-40B4-BE49-F238E27FC236}">
                <a16:creationId xmlns:a16="http://schemas.microsoft.com/office/drawing/2014/main" id="{8525D58C-7CFE-D9CA-2960-25A201557277}"/>
              </a:ext>
            </a:extLst>
          </p:cNvPr>
          <p:cNvGraphicFramePr/>
          <p:nvPr>
            <p:extLst>
              <p:ext uri="{D42A27DB-BD31-4B8C-83A1-F6EECF244321}">
                <p14:modId xmlns:p14="http://schemas.microsoft.com/office/powerpoint/2010/main" val="1541540201"/>
              </p:ext>
            </p:extLst>
          </p:nvPr>
        </p:nvGraphicFramePr>
        <p:xfrm>
          <a:off x="67449" y="659938"/>
          <a:ext cx="6400803" cy="26811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8" name="Diagram 7">
            <a:extLst>
              <a:ext uri="{FF2B5EF4-FFF2-40B4-BE49-F238E27FC236}">
                <a16:creationId xmlns:a16="http://schemas.microsoft.com/office/drawing/2014/main" id="{39F2D4B7-6B94-5CA2-06F0-2B8D60843445}"/>
              </a:ext>
            </a:extLst>
          </p:cNvPr>
          <p:cNvGraphicFramePr/>
          <p:nvPr>
            <p:extLst>
              <p:ext uri="{D42A27DB-BD31-4B8C-83A1-F6EECF244321}">
                <p14:modId xmlns:p14="http://schemas.microsoft.com/office/powerpoint/2010/main" val="3603644207"/>
              </p:ext>
            </p:extLst>
          </p:nvPr>
        </p:nvGraphicFramePr>
        <p:xfrm>
          <a:off x="6468253" y="-268038"/>
          <a:ext cx="5114147" cy="3413567"/>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pSp>
        <p:nvGrpSpPr>
          <p:cNvPr id="3" name="Group 2">
            <a:extLst>
              <a:ext uri="{FF2B5EF4-FFF2-40B4-BE49-F238E27FC236}">
                <a16:creationId xmlns:a16="http://schemas.microsoft.com/office/drawing/2014/main" id="{7105A0F4-3F3A-6AA0-3503-DFEE2A4555BB}"/>
              </a:ext>
            </a:extLst>
          </p:cNvPr>
          <p:cNvGrpSpPr/>
          <p:nvPr/>
        </p:nvGrpSpPr>
        <p:grpSpPr>
          <a:xfrm>
            <a:off x="781878" y="3145529"/>
            <a:ext cx="10560922" cy="3712472"/>
            <a:chOff x="781878" y="3145529"/>
            <a:chExt cx="10560922" cy="3712472"/>
          </a:xfrm>
        </p:grpSpPr>
        <p:pic>
          <p:nvPicPr>
            <p:cNvPr id="3076" name="Picture 4">
              <a:extLst>
                <a:ext uri="{FF2B5EF4-FFF2-40B4-BE49-F238E27FC236}">
                  <a16:creationId xmlns:a16="http://schemas.microsoft.com/office/drawing/2014/main" id="{2F493308-AA93-6E04-3281-D493A94478EB}"/>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988904" y="3145529"/>
              <a:ext cx="7353896" cy="3712472"/>
            </a:xfrm>
            <a:prstGeom prst="rect">
              <a:avLst/>
            </a:prstGeom>
            <a:noFill/>
            <a:extLst>
              <a:ext uri="{909E8E84-426E-40DD-AFC4-6F175D3DCCD1}">
                <a14:hiddenFill xmlns:a14="http://schemas.microsoft.com/office/drawing/2010/main">
                  <a:solidFill>
                    <a:srgbClr val="FFFFFF"/>
                  </a:solidFill>
                </a14:hiddenFill>
              </a:ext>
            </a:extLst>
          </p:spPr>
        </p:pic>
        <p:sp>
          <p:nvSpPr>
            <p:cNvPr id="14" name="Arrow: Right 13">
              <a:extLst>
                <a:ext uri="{FF2B5EF4-FFF2-40B4-BE49-F238E27FC236}">
                  <a16:creationId xmlns:a16="http://schemas.microsoft.com/office/drawing/2014/main" id="{7B0080BE-5B24-BB76-2FC6-0269F2A6255C}"/>
                </a:ext>
              </a:extLst>
            </p:cNvPr>
            <p:cNvSpPr/>
            <p:nvPr/>
          </p:nvSpPr>
          <p:spPr>
            <a:xfrm>
              <a:off x="781878" y="4347148"/>
              <a:ext cx="2967426" cy="1514006"/>
            </a:xfrm>
            <a:prstGeom prst="rightArrow">
              <a:avLst/>
            </a:prstGeom>
            <a:ln>
              <a:noFill/>
            </a:ln>
            <a:effectLst>
              <a:glow rad="63500">
                <a:schemeClr val="accent1">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400" b="1" dirty="0">
                  <a:solidFill>
                    <a:srgbClr val="002060"/>
                  </a:solidFill>
                </a:rPr>
                <a:t>Feature Importance</a:t>
              </a:r>
              <a:endParaRPr lang="en-IN" sz="2400" b="1" dirty="0">
                <a:solidFill>
                  <a:srgbClr val="002060"/>
                </a:solidFill>
              </a:endParaRPr>
            </a:p>
          </p:txBody>
        </p:sp>
      </p:grpSp>
    </p:spTree>
    <p:extLst>
      <p:ext uri="{BB962C8B-B14F-4D97-AF65-F5344CB8AC3E}">
        <p14:creationId xmlns:p14="http://schemas.microsoft.com/office/powerpoint/2010/main" val="156327427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descr="A group of people looking at a tablet&#10;&#10;Description automatically generated">
            <a:extLst>
              <a:ext uri="{FF2B5EF4-FFF2-40B4-BE49-F238E27FC236}">
                <a16:creationId xmlns:a16="http://schemas.microsoft.com/office/drawing/2014/main" id="{3E02A19E-27FC-AF2B-C985-7DEC3E16F49F}"/>
              </a:ext>
            </a:extLst>
          </p:cNvPr>
          <p:cNvPicPr>
            <a:picLocks noChangeAspect="1"/>
          </p:cNvPicPr>
          <p:nvPr/>
        </p:nvPicPr>
        <p:blipFill rotWithShape="1">
          <a:blip r:embed="rId2"/>
          <a:srcRect t="1931" b="13499"/>
          <a:stretch/>
        </p:blipFill>
        <p:spPr>
          <a:xfrm>
            <a:off x="20" y="1282"/>
            <a:ext cx="12191980" cy="6856718"/>
          </a:xfrm>
          <a:prstGeom prst="rect">
            <a:avLst/>
          </a:prstGeom>
        </p:spPr>
      </p:pic>
      <p:sp>
        <p:nvSpPr>
          <p:cNvPr id="8" name="Rectangle 7">
            <a:extLst>
              <a:ext uri="{FF2B5EF4-FFF2-40B4-BE49-F238E27FC236}">
                <a16:creationId xmlns:a16="http://schemas.microsoft.com/office/drawing/2014/main" id="{58F4D976-6EEB-8B35-28BE-EA5BE15DB2D2}"/>
              </a:ext>
            </a:extLst>
          </p:cNvPr>
          <p:cNvSpPr/>
          <p:nvPr/>
        </p:nvSpPr>
        <p:spPr>
          <a:xfrm>
            <a:off x="0" y="0"/>
            <a:ext cx="12192000" cy="6856718"/>
          </a:xfrm>
          <a:prstGeom prst="rect">
            <a:avLst/>
          </a:prstGeom>
          <a:solidFill>
            <a:schemeClr val="bg1">
              <a:lumMod val="95000"/>
              <a:alpha val="32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TextBox 8">
            <a:extLst>
              <a:ext uri="{FF2B5EF4-FFF2-40B4-BE49-F238E27FC236}">
                <a16:creationId xmlns:a16="http://schemas.microsoft.com/office/drawing/2014/main" id="{EACA1E0B-BCB1-ED50-183D-282A27E6EB6F}"/>
              </a:ext>
            </a:extLst>
          </p:cNvPr>
          <p:cNvSpPr txBox="1"/>
          <p:nvPr/>
        </p:nvSpPr>
        <p:spPr>
          <a:xfrm>
            <a:off x="3575155" y="1282"/>
            <a:ext cx="6423284" cy="1046440"/>
          </a:xfrm>
          <a:prstGeom prst="rect">
            <a:avLst/>
          </a:prstGeom>
          <a:noFill/>
        </p:spPr>
        <p:txBody>
          <a:bodyPr wrap="square" rtlCol="0">
            <a:spAutoFit/>
          </a:bodyPr>
          <a:lstStyle/>
          <a:p>
            <a:r>
              <a:rPr lang="en-US" sz="4400" b="1" dirty="0">
                <a:solidFill>
                  <a:srgbClr val="002060"/>
                </a:solidFill>
                <a:latin typeface="Arial" panose="020B0604020202020204" pitchFamily="34" charset="0"/>
                <a:cs typeface="Arial" panose="020B0604020202020204" pitchFamily="34" charset="0"/>
              </a:rPr>
              <a:t>Insights from Analysis</a:t>
            </a:r>
          </a:p>
          <a:p>
            <a:endParaRPr lang="en-IN" dirty="0"/>
          </a:p>
        </p:txBody>
      </p:sp>
      <p:sp>
        <p:nvSpPr>
          <p:cNvPr id="17" name="Rectangle 16">
            <a:extLst>
              <a:ext uri="{FF2B5EF4-FFF2-40B4-BE49-F238E27FC236}">
                <a16:creationId xmlns:a16="http://schemas.microsoft.com/office/drawing/2014/main" id="{5DCF69AF-1D1E-0012-D16D-E625F7AB3DBE}"/>
              </a:ext>
            </a:extLst>
          </p:cNvPr>
          <p:cNvSpPr/>
          <p:nvPr/>
        </p:nvSpPr>
        <p:spPr>
          <a:xfrm>
            <a:off x="0" y="779489"/>
            <a:ext cx="12188952" cy="5621311"/>
          </a:xfrm>
          <a:prstGeom prst="rect">
            <a:avLst/>
          </a:prstGeom>
          <a:solidFill>
            <a:srgbClr val="A2C7E4">
              <a:alpha val="27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TextBox 17">
            <a:extLst>
              <a:ext uri="{FF2B5EF4-FFF2-40B4-BE49-F238E27FC236}">
                <a16:creationId xmlns:a16="http://schemas.microsoft.com/office/drawing/2014/main" id="{BD3CAC8E-F9AC-C1A5-A3A3-DA67582AA1B3}"/>
              </a:ext>
            </a:extLst>
          </p:cNvPr>
          <p:cNvSpPr txBox="1"/>
          <p:nvPr/>
        </p:nvSpPr>
        <p:spPr>
          <a:xfrm>
            <a:off x="588910" y="1498933"/>
            <a:ext cx="11011131" cy="4401205"/>
          </a:xfrm>
          <a:prstGeom prst="rect">
            <a:avLst/>
          </a:prstGeom>
          <a:solidFill>
            <a:schemeClr val="bg1">
              <a:alpha val="21000"/>
            </a:schemeClr>
          </a:solidFill>
        </p:spPr>
        <p:txBody>
          <a:bodyPr wrap="square" rtlCol="0">
            <a:spAutoFit/>
          </a:bodyPr>
          <a:lstStyle/>
          <a:p>
            <a:pPr marL="285750" indent="-285750">
              <a:buFont typeface="Wingdings" panose="05000000000000000000" pitchFamily="2" charset="2"/>
              <a:buChar char="Ø"/>
            </a:pPr>
            <a:r>
              <a:rPr lang="en-US" sz="2000" b="1" dirty="0">
                <a:solidFill>
                  <a:srgbClr val="002060"/>
                </a:solidFill>
                <a:latin typeface="Helvetica Neue"/>
              </a:rPr>
              <a:t>Customers having Short-term Tenure churns more. </a:t>
            </a:r>
          </a:p>
          <a:p>
            <a:pPr marL="285750" indent="-285750">
              <a:buFont typeface="Wingdings" panose="05000000000000000000" pitchFamily="2" charset="2"/>
              <a:buChar char="Ø"/>
            </a:pPr>
            <a:r>
              <a:rPr lang="en-US" sz="2000" b="1" dirty="0">
                <a:solidFill>
                  <a:srgbClr val="002060"/>
                </a:solidFill>
                <a:latin typeface="Helvetica Neue"/>
              </a:rPr>
              <a:t>Tier-1 customers have high churn rate, suggesting some incentives or discounted offer can help in Retaining customers. </a:t>
            </a:r>
          </a:p>
          <a:p>
            <a:pPr marL="285750" indent="-285750">
              <a:buFont typeface="Wingdings" panose="05000000000000000000" pitchFamily="2" charset="2"/>
              <a:buChar char="Ø"/>
            </a:pPr>
            <a:r>
              <a:rPr lang="en-US" sz="2000" b="1" dirty="0">
                <a:solidFill>
                  <a:srgbClr val="002060"/>
                </a:solidFill>
                <a:latin typeface="Helvetica Neue"/>
              </a:rPr>
              <a:t>Churning rate of Customers from Tier-2 are very less, means customers tends to continue the services seems they are more satisfied.</a:t>
            </a:r>
          </a:p>
          <a:p>
            <a:pPr marL="285750" indent="-285750">
              <a:buFont typeface="Wingdings" panose="05000000000000000000" pitchFamily="2" charset="2"/>
              <a:buChar char="Ø"/>
            </a:pPr>
            <a:r>
              <a:rPr lang="en-US" sz="2000" b="1" dirty="0">
                <a:solidFill>
                  <a:srgbClr val="002060"/>
                </a:solidFill>
                <a:latin typeface="Helvetica Neue"/>
              </a:rPr>
              <a:t>Maximum of the customers prefers to Login Via Mobile as it is convenient to carry.</a:t>
            </a:r>
          </a:p>
          <a:p>
            <a:pPr marL="285750" indent="-285750">
              <a:buFont typeface="Wingdings" panose="05000000000000000000" pitchFamily="2" charset="2"/>
              <a:buChar char="Ø"/>
            </a:pPr>
            <a:r>
              <a:rPr lang="en-US" sz="2000" b="1" dirty="0">
                <a:solidFill>
                  <a:srgbClr val="002060"/>
                </a:solidFill>
                <a:latin typeface="Helvetica Neue"/>
              </a:rPr>
              <a:t>Most Customers Preferred Payment mode are Debit card and Credit Card.</a:t>
            </a:r>
          </a:p>
          <a:p>
            <a:pPr marL="285750" indent="-285750">
              <a:buFont typeface="Wingdings" panose="05000000000000000000" pitchFamily="2" charset="2"/>
              <a:buChar char="Ø"/>
            </a:pPr>
            <a:r>
              <a:rPr lang="en-US" sz="2000" b="1" dirty="0">
                <a:solidFill>
                  <a:srgbClr val="002060"/>
                </a:solidFill>
                <a:latin typeface="Helvetica Neue"/>
              </a:rPr>
              <a:t>There are more customers that belong to account_segment Regular plus and Super.</a:t>
            </a:r>
          </a:p>
          <a:p>
            <a:pPr marL="285750" indent="-285750">
              <a:buFont typeface="Wingdings" panose="05000000000000000000" pitchFamily="2" charset="2"/>
              <a:buChar char="Ø"/>
            </a:pPr>
            <a:r>
              <a:rPr lang="en-US" sz="2000" b="1" dirty="0">
                <a:solidFill>
                  <a:srgbClr val="002060"/>
                </a:solidFill>
                <a:latin typeface="Helvetica Neue"/>
              </a:rPr>
              <a:t>It is found that Customers who have raised the complaint maximum no of times are mostly non-churners. This shows that raising complaint have solved their issue and hence made them retain the use of service and hence, decreasing churn Rate. </a:t>
            </a:r>
          </a:p>
          <a:p>
            <a:pPr marL="285750" indent="-285750">
              <a:buFont typeface="Wingdings" panose="05000000000000000000" pitchFamily="2" charset="2"/>
              <a:buChar char="Ø"/>
            </a:pPr>
            <a:r>
              <a:rPr lang="en-US" sz="2000" b="1" dirty="0">
                <a:solidFill>
                  <a:srgbClr val="002060"/>
                </a:solidFill>
                <a:latin typeface="Helvetica Neue"/>
              </a:rPr>
              <a:t>So, we can say Customer Care is also playing an Important role in Retaining Customers.</a:t>
            </a:r>
          </a:p>
          <a:p>
            <a:pPr marL="285750" indent="-285750">
              <a:buFont typeface="Wingdings" panose="05000000000000000000" pitchFamily="2" charset="2"/>
              <a:buChar char="Ø"/>
            </a:pPr>
            <a:r>
              <a:rPr lang="en-US" sz="2000" b="1" dirty="0">
                <a:solidFill>
                  <a:srgbClr val="002060"/>
                </a:solidFill>
                <a:latin typeface="Helvetica Neue"/>
              </a:rPr>
              <a:t>Account tagged with 3,4 and 5 customers have more churning rate. </a:t>
            </a:r>
          </a:p>
        </p:txBody>
      </p:sp>
    </p:spTree>
    <p:extLst>
      <p:ext uri="{BB962C8B-B14F-4D97-AF65-F5344CB8AC3E}">
        <p14:creationId xmlns:p14="http://schemas.microsoft.com/office/powerpoint/2010/main" val="207328492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arn(inVertical)">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 name="Picture 2" descr="A group of people working on a project&#10;&#10;Description automatically generated">
            <a:extLst>
              <a:ext uri="{FF2B5EF4-FFF2-40B4-BE49-F238E27FC236}">
                <a16:creationId xmlns:a16="http://schemas.microsoft.com/office/drawing/2014/main" id="{B5AF9D9F-0348-9D18-D790-C142FEE9775C}"/>
              </a:ext>
            </a:extLst>
          </p:cNvPr>
          <p:cNvPicPr>
            <a:picLocks noChangeAspect="1"/>
          </p:cNvPicPr>
          <p:nvPr/>
        </p:nvPicPr>
        <p:blipFill rotWithShape="1">
          <a:blip r:embed="rId2"/>
          <a:srcRect t="11737" b="3692"/>
          <a:stretch/>
        </p:blipFill>
        <p:spPr>
          <a:xfrm>
            <a:off x="20" y="1282"/>
            <a:ext cx="12191980" cy="6856718"/>
          </a:xfrm>
          <a:prstGeom prst="rect">
            <a:avLst/>
          </a:prstGeom>
        </p:spPr>
      </p:pic>
      <p:sp>
        <p:nvSpPr>
          <p:cNvPr id="4" name="Rectangle 3">
            <a:extLst>
              <a:ext uri="{FF2B5EF4-FFF2-40B4-BE49-F238E27FC236}">
                <a16:creationId xmlns:a16="http://schemas.microsoft.com/office/drawing/2014/main" id="{CBF1B6B9-D6F4-44C8-46D0-CB5BC78165A9}"/>
              </a:ext>
            </a:extLst>
          </p:cNvPr>
          <p:cNvSpPr/>
          <p:nvPr/>
        </p:nvSpPr>
        <p:spPr>
          <a:xfrm>
            <a:off x="-1504" y="1282"/>
            <a:ext cx="12188952" cy="6855436"/>
          </a:xfrm>
          <a:prstGeom prst="rect">
            <a:avLst/>
          </a:prstGeom>
          <a:solidFill>
            <a:srgbClr val="A2C7E4">
              <a:alpha val="29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490C3E2B-42A2-9AC2-EE0E-1374E9822E1B}"/>
              </a:ext>
            </a:extLst>
          </p:cNvPr>
          <p:cNvSpPr/>
          <p:nvPr/>
        </p:nvSpPr>
        <p:spPr>
          <a:xfrm>
            <a:off x="1524" y="869431"/>
            <a:ext cx="12185924" cy="5681272"/>
          </a:xfrm>
          <a:prstGeom prst="rect">
            <a:avLst/>
          </a:prstGeom>
          <a:solidFill>
            <a:schemeClr val="accent1">
              <a:alpha val="33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7D07941-2BD0-7A92-8E16-B52FE0DAEEFD}"/>
              </a:ext>
            </a:extLst>
          </p:cNvPr>
          <p:cNvSpPr txBox="1"/>
          <p:nvPr/>
        </p:nvSpPr>
        <p:spPr>
          <a:xfrm>
            <a:off x="261470" y="1170910"/>
            <a:ext cx="11700681" cy="5078313"/>
          </a:xfrm>
          <a:prstGeom prst="rect">
            <a:avLst/>
          </a:prstGeom>
          <a:solidFill>
            <a:schemeClr val="bg1">
              <a:alpha val="38000"/>
            </a:schemeClr>
          </a:solidFill>
        </p:spPr>
        <p:txBody>
          <a:bodyPr wrap="square" rtlCol="0">
            <a:spAutoFit/>
          </a:bodyPr>
          <a:lstStyle/>
          <a:p>
            <a:pPr marL="285750" indent="-285750">
              <a:buFont typeface="Wingdings" panose="05000000000000000000" pitchFamily="2" charset="2"/>
              <a:buChar char="Ø"/>
            </a:pPr>
            <a:r>
              <a:rPr lang="en-US" b="1" dirty="0">
                <a:solidFill>
                  <a:srgbClr val="002060"/>
                </a:solidFill>
                <a:latin typeface="Helvetica Neue"/>
              </a:rPr>
              <a:t>It is observed that the newly joined customers having low Tenure Churns most, so more concern should be given to the newly joined customers and their cause of churning should be figured out. </a:t>
            </a:r>
          </a:p>
          <a:p>
            <a:pPr marL="285750" indent="-285750">
              <a:buFont typeface="Wingdings" panose="05000000000000000000" pitchFamily="2" charset="2"/>
              <a:buChar char="Ø"/>
            </a:pPr>
            <a:r>
              <a:rPr lang="en-US" b="1" dirty="0">
                <a:solidFill>
                  <a:srgbClr val="002060"/>
                </a:solidFill>
                <a:latin typeface="Helvetica Neue"/>
              </a:rPr>
              <a:t>Tenure period should be Maximized to Retain the customers. </a:t>
            </a:r>
          </a:p>
          <a:p>
            <a:pPr marL="285750" indent="-285750">
              <a:buFont typeface="Wingdings" panose="05000000000000000000" pitchFamily="2" charset="2"/>
              <a:buChar char="Ø"/>
            </a:pPr>
            <a:r>
              <a:rPr lang="en-US" b="1" dirty="0">
                <a:solidFill>
                  <a:srgbClr val="002060"/>
                </a:solidFill>
                <a:latin typeface="Helvetica Neue"/>
              </a:rPr>
              <a:t>UPI and E-wallet payment mode should be encouraged to increase customers. </a:t>
            </a:r>
          </a:p>
          <a:p>
            <a:pPr marL="285750" indent="-285750">
              <a:buFont typeface="Wingdings" panose="05000000000000000000" pitchFamily="2" charset="2"/>
              <a:buChar char="Ø"/>
            </a:pPr>
            <a:r>
              <a:rPr lang="en-US" b="1" dirty="0">
                <a:solidFill>
                  <a:srgbClr val="002060"/>
                </a:solidFill>
                <a:latin typeface="Helvetica Neue"/>
              </a:rPr>
              <a:t>Customer care services should be improvised so that the customers complaint can be resolved quickly and efficiently. </a:t>
            </a:r>
          </a:p>
          <a:p>
            <a:pPr marL="285750" indent="-285750">
              <a:buFont typeface="Wingdings" panose="05000000000000000000" pitchFamily="2" charset="2"/>
              <a:buChar char="Ø"/>
            </a:pPr>
            <a:r>
              <a:rPr lang="en-US" b="1" dirty="0">
                <a:solidFill>
                  <a:srgbClr val="002060"/>
                </a:solidFill>
                <a:latin typeface="Helvetica Neue"/>
              </a:rPr>
              <a:t>Customized services should be offered to different account segment customers to retain customers. </a:t>
            </a:r>
          </a:p>
          <a:p>
            <a:pPr marL="285750" indent="-285750">
              <a:buFont typeface="Wingdings" panose="05000000000000000000" pitchFamily="2" charset="2"/>
              <a:buChar char="Ø"/>
            </a:pPr>
            <a:r>
              <a:rPr lang="en-US" b="1" dirty="0">
                <a:solidFill>
                  <a:srgbClr val="002060"/>
                </a:solidFill>
                <a:latin typeface="Helvetica Neue"/>
              </a:rPr>
              <a:t>Launch tailoring offers to multi-user account holders to retain customers. </a:t>
            </a:r>
          </a:p>
          <a:p>
            <a:pPr marL="285750" indent="-285750">
              <a:buFont typeface="Wingdings" panose="05000000000000000000" pitchFamily="2" charset="2"/>
              <a:buChar char="Ø"/>
            </a:pPr>
            <a:r>
              <a:rPr lang="en-US" b="1" dirty="0">
                <a:solidFill>
                  <a:srgbClr val="002060"/>
                </a:solidFill>
                <a:latin typeface="Helvetica Neue"/>
              </a:rPr>
              <a:t>The 1st five Important features of LightGBM Model are: cashback, CC_Contacted_LY, Tenure, rev_growth_yoy and Day_Since_CC_connect.</a:t>
            </a:r>
          </a:p>
          <a:p>
            <a:pPr marL="285750" indent="-285750">
              <a:buFont typeface="Wingdings" panose="05000000000000000000" pitchFamily="2" charset="2"/>
              <a:buChar char="Ø"/>
            </a:pPr>
            <a:r>
              <a:rPr lang="en-US" b="1" dirty="0">
                <a:solidFill>
                  <a:srgbClr val="002060"/>
                </a:solidFill>
                <a:latin typeface="Helvetica Neue"/>
              </a:rPr>
              <a:t>These 5 features are Contributing most towards the Accuracy of the</a:t>
            </a:r>
            <a:r>
              <a:rPr lang="en-IN" b="1" dirty="0">
                <a:solidFill>
                  <a:srgbClr val="002060"/>
                </a:solidFill>
                <a:latin typeface="Helvetica Neue"/>
              </a:rPr>
              <a:t>LightGBM Model.</a:t>
            </a:r>
          </a:p>
          <a:p>
            <a:pPr marL="285750" indent="-285750">
              <a:buFont typeface="Wingdings" panose="05000000000000000000" pitchFamily="2" charset="2"/>
              <a:buChar char="Ø"/>
            </a:pPr>
            <a:r>
              <a:rPr lang="en-US" b="1" dirty="0">
                <a:solidFill>
                  <a:srgbClr val="002060"/>
                </a:solidFill>
                <a:latin typeface="Helvetica Neue"/>
              </a:rPr>
              <a:t>Since these 5 features are contributing most towards the Accuracy, the business should ensure that these features should not contain any Anomalies, Null values or any kind of unwanted characters as a part of these columns in the future.</a:t>
            </a:r>
          </a:p>
          <a:p>
            <a:pPr marL="285750" indent="-285750">
              <a:buFont typeface="Wingdings" panose="05000000000000000000" pitchFamily="2" charset="2"/>
              <a:buChar char="Ø"/>
            </a:pPr>
            <a:r>
              <a:rPr lang="en-US" b="1" dirty="0">
                <a:solidFill>
                  <a:srgbClr val="002060"/>
                </a:solidFill>
                <a:latin typeface="Helvetica Neue"/>
              </a:rPr>
              <a:t>Also, we should make sure these 5 features are made compulsory for model building and accurate data are captured.</a:t>
            </a:r>
          </a:p>
          <a:p>
            <a:pPr marL="285750" indent="-285750">
              <a:buFont typeface="Wingdings" panose="05000000000000000000" pitchFamily="2" charset="2"/>
              <a:buChar char="Ø"/>
            </a:pPr>
            <a:r>
              <a:rPr lang="en-US" b="1" dirty="0">
                <a:solidFill>
                  <a:srgbClr val="002060"/>
                </a:solidFill>
                <a:latin typeface="Helvetica Neue"/>
              </a:rPr>
              <a:t>The business can make use of this model to identify customers who may </a:t>
            </a:r>
            <a:r>
              <a:rPr lang="en-IN" b="1" dirty="0">
                <a:solidFill>
                  <a:srgbClr val="002060"/>
                </a:solidFill>
                <a:latin typeface="Helvetica Neue"/>
              </a:rPr>
              <a:t>Churn in future.</a:t>
            </a:r>
          </a:p>
          <a:p>
            <a:endParaRPr lang="en-US" b="1" dirty="0">
              <a:solidFill>
                <a:srgbClr val="0070C0"/>
              </a:solidFill>
              <a:latin typeface="Helvetica Neue"/>
            </a:endParaRPr>
          </a:p>
        </p:txBody>
      </p:sp>
      <p:sp>
        <p:nvSpPr>
          <p:cNvPr id="9" name="Rectangle 8">
            <a:extLst>
              <a:ext uri="{FF2B5EF4-FFF2-40B4-BE49-F238E27FC236}">
                <a16:creationId xmlns:a16="http://schemas.microsoft.com/office/drawing/2014/main" id="{726B5A0C-86BA-3507-BD46-7159F1C0CF90}"/>
              </a:ext>
            </a:extLst>
          </p:cNvPr>
          <p:cNvSpPr/>
          <p:nvPr/>
        </p:nvSpPr>
        <p:spPr>
          <a:xfrm>
            <a:off x="3918236" y="81414"/>
            <a:ext cx="5374857" cy="707886"/>
          </a:xfrm>
          <a:prstGeom prst="rect">
            <a:avLst/>
          </a:prstGeom>
        </p:spPr>
        <p:txBody>
          <a:bodyPr wrap="square" anchor="t">
            <a:spAutoFit/>
          </a:bodyPr>
          <a:lstStyle/>
          <a:p>
            <a:r>
              <a:rPr lang="en-US" sz="4000" b="1" dirty="0">
                <a:solidFill>
                  <a:srgbClr val="0070C0"/>
                </a:solidFill>
                <a:latin typeface="Arial" panose="020B0604020202020204" pitchFamily="34" charset="0"/>
                <a:cs typeface="Arial" panose="020B0604020202020204" pitchFamily="34" charset="0"/>
              </a:rPr>
              <a:t>Recommendations</a:t>
            </a:r>
          </a:p>
        </p:txBody>
      </p:sp>
    </p:spTree>
    <p:extLst>
      <p:ext uri="{BB962C8B-B14F-4D97-AF65-F5344CB8AC3E}">
        <p14:creationId xmlns:p14="http://schemas.microsoft.com/office/powerpoint/2010/main" val="234108233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362D44EE-C852-4460-B8B5-C4F2BC205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D1353A9E-B652-EACD-190A-AEC092775AA9}"/>
              </a:ext>
            </a:extLst>
          </p:cNvPr>
          <p:cNvSpPr txBox="1"/>
          <p:nvPr/>
        </p:nvSpPr>
        <p:spPr>
          <a:xfrm>
            <a:off x="6441929" y="2542239"/>
            <a:ext cx="5334930" cy="1291209"/>
          </a:xfrm>
          <a:prstGeom prst="rect">
            <a:avLst/>
          </a:prstGeom>
          <a:ln>
            <a:noFill/>
          </a:ln>
          <a:effectLst>
            <a:glow rad="139700">
              <a:schemeClr val="accent4">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lIns="91440" tIns="45720" rIns="91440" bIns="45720" rtlCol="0" anchor="b">
            <a:normAutofit/>
          </a:bodyPr>
          <a:lstStyle/>
          <a:p>
            <a:pPr algn="ctr">
              <a:lnSpc>
                <a:spcPct val="90000"/>
              </a:lnSpc>
              <a:spcBef>
                <a:spcPct val="0"/>
              </a:spcBef>
              <a:spcAft>
                <a:spcPts val="600"/>
              </a:spcAft>
            </a:pPr>
            <a:r>
              <a:rPr lang="en-US" sz="8000" b="1" dirty="0">
                <a:solidFill>
                  <a:srgbClr val="EE7420"/>
                </a:solidFill>
                <a:latin typeface="+mj-lt"/>
                <a:ea typeface="+mj-ea"/>
                <a:cs typeface="+mj-cs"/>
              </a:rPr>
              <a:t>Thank You</a:t>
            </a:r>
          </a:p>
        </p:txBody>
      </p:sp>
      <p:sp>
        <p:nvSpPr>
          <p:cNvPr id="26" name="Freeform: Shape 25">
            <a:extLst>
              <a:ext uri="{FF2B5EF4-FFF2-40B4-BE49-F238E27FC236}">
                <a16:creationId xmlns:a16="http://schemas.microsoft.com/office/drawing/2014/main" id="{658970D8-8D1D-4B5C-894B-E871CC865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1"/>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Shape 27">
            <a:extLst>
              <a:ext uri="{FF2B5EF4-FFF2-40B4-BE49-F238E27FC236}">
                <a16:creationId xmlns:a16="http://schemas.microsoft.com/office/drawing/2014/main" id="{F227E5B6-9132-43CA-B503-37A18562AD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349052"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03C2051E-A88D-48E5-BACF-AAED178927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Shape 31">
            <a:extLst>
              <a:ext uri="{FF2B5EF4-FFF2-40B4-BE49-F238E27FC236}">
                <a16:creationId xmlns:a16="http://schemas.microsoft.com/office/drawing/2014/main" id="{7821A508-2985-4905-874A-527429BAA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D2929CB1-0E3C-4B2D-ADC5-0154FB33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697761"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pic>
        <p:nvPicPr>
          <p:cNvPr id="19" name="Picture 18" descr="A yellow smiley face with black eyes&#10;&#10;Description automatically generated">
            <a:extLst>
              <a:ext uri="{FF2B5EF4-FFF2-40B4-BE49-F238E27FC236}">
                <a16:creationId xmlns:a16="http://schemas.microsoft.com/office/drawing/2014/main" id="{7CE74C7F-BE0E-1004-25D4-64FD65ABF2A7}"/>
              </a:ext>
            </a:extLst>
          </p:cNvPr>
          <p:cNvPicPr>
            <a:picLocks noChangeAspect="1"/>
          </p:cNvPicPr>
          <p:nvPr/>
        </p:nvPicPr>
        <p:blipFill rotWithShape="1">
          <a:blip r:embed="rId2"/>
          <a:srcRect r="3" b="3"/>
          <a:stretch/>
        </p:blipFill>
        <p:spPr>
          <a:xfrm>
            <a:off x="631840" y="598720"/>
            <a:ext cx="5178249" cy="5178249"/>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p:spPr>
      </p:pic>
      <p:sp>
        <p:nvSpPr>
          <p:cNvPr id="36" name="Freeform: Shape 35">
            <a:extLst>
              <a:ext uri="{FF2B5EF4-FFF2-40B4-BE49-F238E27FC236}">
                <a16:creationId xmlns:a16="http://schemas.microsoft.com/office/drawing/2014/main" id="{5F2F0C84-BE8C-4DC2-A6D3-30349A801D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520513"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10865231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5633CF7E-0F74-330F-62F0-23B4DB98A75E}"/>
              </a:ext>
            </a:extLst>
          </p:cNvPr>
          <p:cNvSpPr/>
          <p:nvPr/>
        </p:nvSpPr>
        <p:spPr>
          <a:xfrm>
            <a:off x="92331" y="130211"/>
            <a:ext cx="7156174" cy="724985"/>
          </a:xfrm>
          <a:prstGeom prst="roundRect">
            <a:avLst>
              <a:gd name="adj" fmla="val 50000"/>
            </a:avLst>
          </a:prstGeom>
          <a:ln>
            <a:solidFill>
              <a:schemeClr val="accent6">
                <a:lumMod val="60000"/>
                <a:lumOff val="40000"/>
              </a:schemeClr>
            </a:solidFill>
          </a:ln>
          <a:scene3d>
            <a:camera prst="orthographicFront"/>
            <a:lightRig rig="threePt" dir="t"/>
          </a:scene3d>
          <a:sp3d>
            <a:bevelT/>
          </a:sp3d>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3600" b="1" dirty="0">
                <a:solidFill>
                  <a:srgbClr val="FFFF00"/>
                </a:solidFill>
                <a:latin typeface="Arial" panose="020B0604020202020204" pitchFamily="34" charset="0"/>
                <a:cs typeface="Arial" panose="020B0604020202020204" pitchFamily="34" charset="0"/>
              </a:rPr>
              <a:t>Business Problem Statement</a:t>
            </a:r>
          </a:p>
        </p:txBody>
      </p:sp>
      <p:sp>
        <p:nvSpPr>
          <p:cNvPr id="3" name="TextBox 2">
            <a:extLst>
              <a:ext uri="{FF2B5EF4-FFF2-40B4-BE49-F238E27FC236}">
                <a16:creationId xmlns:a16="http://schemas.microsoft.com/office/drawing/2014/main" id="{4827EDB9-B626-6D1A-1CA9-63F869428887}"/>
              </a:ext>
            </a:extLst>
          </p:cNvPr>
          <p:cNvSpPr txBox="1"/>
          <p:nvPr/>
        </p:nvSpPr>
        <p:spPr>
          <a:xfrm>
            <a:off x="-10211" y="855196"/>
            <a:ext cx="7500730" cy="6278642"/>
          </a:xfrm>
          <a:prstGeom prst="rect">
            <a:avLst/>
          </a:prstGeom>
          <a:noFill/>
        </p:spPr>
        <p:txBody>
          <a:bodyPr wrap="square" rtlCol="0">
            <a:spAutoFit/>
          </a:bodyPr>
          <a:lstStyle/>
          <a:p>
            <a:r>
              <a:rPr lang="en-US" sz="2400" b="1" i="0" u="none" strike="noStrike" baseline="0" dirty="0">
                <a:solidFill>
                  <a:srgbClr val="528135"/>
                </a:solidFill>
                <a:latin typeface="Arial" panose="020B0604020202020204" pitchFamily="34" charset="0"/>
              </a:rPr>
              <a:t>An E Commerce company or DTH (you can choose either of these two domains) provider is facing a lot of competition in the current market and it has become a challenge to retain the existing customers in the current situation. Hence, the company wants to develop a model through which they can do churn prediction of</a:t>
            </a:r>
          </a:p>
          <a:p>
            <a:r>
              <a:rPr lang="en-US" sz="2400" b="1" i="0" u="none" strike="noStrike" baseline="0" dirty="0">
                <a:solidFill>
                  <a:srgbClr val="528135"/>
                </a:solidFill>
                <a:latin typeface="Arial" panose="020B0604020202020204" pitchFamily="34" charset="0"/>
              </a:rPr>
              <a:t>the accounts and provide segmented offers to</a:t>
            </a:r>
          </a:p>
          <a:p>
            <a:r>
              <a:rPr lang="en-US" sz="2400" b="1" i="0" u="none" strike="noStrike" baseline="0" dirty="0">
                <a:solidFill>
                  <a:srgbClr val="528135"/>
                </a:solidFill>
                <a:latin typeface="Arial" panose="020B0604020202020204" pitchFamily="34" charset="0"/>
              </a:rPr>
              <a:t>the potential churners. In this company, account churn is a major thing because 1 account can have multiple customers. hence by losing one account the company might be losing more than one customer. </a:t>
            </a:r>
            <a:endParaRPr lang="en-US" sz="2400" b="0" i="0" u="none" strike="noStrike" baseline="0" dirty="0">
              <a:solidFill>
                <a:srgbClr val="528135"/>
              </a:solidFill>
              <a:latin typeface="Arial" panose="020B0604020202020204" pitchFamily="34" charset="0"/>
            </a:endParaRPr>
          </a:p>
          <a:p>
            <a:r>
              <a:rPr lang="en-US" sz="2400" b="1" dirty="0">
                <a:solidFill>
                  <a:srgbClr val="528135"/>
                </a:solidFill>
                <a:latin typeface="Arial" panose="020B0604020202020204" pitchFamily="34" charset="0"/>
              </a:rPr>
              <a:t>We</a:t>
            </a:r>
            <a:r>
              <a:rPr lang="en-US" sz="2400" b="1" i="0" u="none" strike="noStrike" baseline="0" dirty="0">
                <a:solidFill>
                  <a:srgbClr val="528135"/>
                </a:solidFill>
                <a:latin typeface="Arial" panose="020B0604020202020204" pitchFamily="34" charset="0"/>
              </a:rPr>
              <a:t> have been assigned to develop a churn prediction model for this company and provide business recommendations on the campaign. </a:t>
            </a:r>
            <a:endParaRPr lang="en-US" sz="2400" b="0" i="0" u="none" strike="noStrike" baseline="0" dirty="0">
              <a:solidFill>
                <a:srgbClr val="528135"/>
              </a:solidFill>
              <a:latin typeface="Arial" panose="020B0604020202020204" pitchFamily="34" charset="0"/>
            </a:endParaRPr>
          </a:p>
          <a:p>
            <a:endParaRPr lang="en-IN" dirty="0"/>
          </a:p>
        </p:txBody>
      </p:sp>
      <p:pic>
        <p:nvPicPr>
          <p:cNvPr id="5" name="Picture 4" descr="A group of people standing in a room&#10;&#10;Description automatically generated">
            <a:extLst>
              <a:ext uri="{FF2B5EF4-FFF2-40B4-BE49-F238E27FC236}">
                <a16:creationId xmlns:a16="http://schemas.microsoft.com/office/drawing/2014/main" id="{6D76C5F2-E410-D1F8-4BB1-0601BDB03AD6}"/>
              </a:ext>
            </a:extLst>
          </p:cNvPr>
          <p:cNvPicPr>
            <a:picLocks noChangeAspect="1"/>
          </p:cNvPicPr>
          <p:nvPr/>
        </p:nvPicPr>
        <p:blipFill rotWithShape="1">
          <a:blip r:embed="rId2"/>
          <a:srcRect t="-549" b="-2"/>
          <a:stretch/>
        </p:blipFill>
        <p:spPr>
          <a:xfrm>
            <a:off x="7351046" y="1"/>
            <a:ext cx="4840953" cy="6853688"/>
          </a:xfrm>
          <a:prstGeom prst="rect">
            <a:avLst/>
          </a:prstGeom>
        </p:spPr>
      </p:pic>
    </p:spTree>
    <p:extLst>
      <p:ext uri="{BB962C8B-B14F-4D97-AF65-F5344CB8AC3E}">
        <p14:creationId xmlns:p14="http://schemas.microsoft.com/office/powerpoint/2010/main" val="292646828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39CCEC-5CE2-7441-74AC-5F826321E8D3}"/>
              </a:ext>
            </a:extLst>
          </p:cNvPr>
          <p:cNvSpPr txBox="1"/>
          <p:nvPr/>
        </p:nvSpPr>
        <p:spPr>
          <a:xfrm>
            <a:off x="536712" y="1607034"/>
            <a:ext cx="7083287" cy="1015663"/>
          </a:xfrm>
          <a:prstGeom prst="rect">
            <a:avLst/>
          </a:prstGeom>
          <a:noFill/>
        </p:spPr>
        <p:txBody>
          <a:bodyPr wrap="square" rtlCol="0">
            <a:spAutoFit/>
          </a:bodyPr>
          <a:lstStyle/>
          <a:p>
            <a:r>
              <a:rPr lang="en-US" sz="2000" b="1" dirty="0">
                <a:solidFill>
                  <a:schemeClr val="accent6">
                    <a:lumMod val="50000"/>
                  </a:schemeClr>
                </a:solidFill>
                <a:effectLst/>
                <a:latin typeface="source-serif-pro"/>
              </a:rPr>
              <a:t>Customer churn occurs when customers or subscribers stop doing business with a company or service, also known as customer attrition. It is also referred as loss of clients or customers.</a:t>
            </a:r>
            <a:endParaRPr lang="en-IN" sz="2000" b="1" dirty="0">
              <a:solidFill>
                <a:schemeClr val="accent6">
                  <a:lumMod val="50000"/>
                </a:schemeClr>
              </a:solidFill>
            </a:endParaRPr>
          </a:p>
        </p:txBody>
      </p:sp>
      <p:sp>
        <p:nvSpPr>
          <p:cNvPr id="5" name="TextBox 4">
            <a:extLst>
              <a:ext uri="{FF2B5EF4-FFF2-40B4-BE49-F238E27FC236}">
                <a16:creationId xmlns:a16="http://schemas.microsoft.com/office/drawing/2014/main" id="{8FE10A78-8763-C653-0773-815DC5FCFBED}"/>
              </a:ext>
            </a:extLst>
          </p:cNvPr>
          <p:cNvSpPr txBox="1"/>
          <p:nvPr/>
        </p:nvSpPr>
        <p:spPr>
          <a:xfrm>
            <a:off x="536712" y="4717836"/>
            <a:ext cx="7176053" cy="1323439"/>
          </a:xfrm>
          <a:prstGeom prst="rect">
            <a:avLst/>
          </a:prstGeom>
          <a:noFill/>
        </p:spPr>
        <p:txBody>
          <a:bodyPr wrap="square" rtlCol="0">
            <a:spAutoFit/>
          </a:bodyPr>
          <a:lstStyle/>
          <a:p>
            <a:r>
              <a:rPr lang="en-US" sz="2000" b="1" i="0" u="none" strike="noStrike" baseline="0" dirty="0">
                <a:solidFill>
                  <a:schemeClr val="accent6">
                    <a:lumMod val="50000"/>
                  </a:schemeClr>
                </a:solidFill>
                <a:latin typeface="Calibri" panose="020F0502020204030204" pitchFamily="34" charset="0"/>
              </a:rPr>
              <a:t>The Goal of this project is to predict the type of customers that has the potential to churn by identifying various features available that can help in minimizing the customers churn rates and get the right business insights. </a:t>
            </a:r>
            <a:endParaRPr lang="en-US" sz="2000" b="0" i="0" u="none" strike="noStrike" baseline="0" dirty="0">
              <a:solidFill>
                <a:schemeClr val="accent6">
                  <a:lumMod val="50000"/>
                </a:schemeClr>
              </a:solidFill>
              <a:latin typeface="Calibri" panose="020F0502020204030204" pitchFamily="34" charset="0"/>
            </a:endParaRPr>
          </a:p>
        </p:txBody>
      </p:sp>
      <p:sp>
        <p:nvSpPr>
          <p:cNvPr id="8" name="Arrow: Right 7">
            <a:extLst>
              <a:ext uri="{FF2B5EF4-FFF2-40B4-BE49-F238E27FC236}">
                <a16:creationId xmlns:a16="http://schemas.microsoft.com/office/drawing/2014/main" id="{328A45B6-B313-925A-12E3-C08940CC267D}"/>
              </a:ext>
            </a:extLst>
          </p:cNvPr>
          <p:cNvSpPr/>
          <p:nvPr/>
        </p:nvSpPr>
        <p:spPr>
          <a:xfrm>
            <a:off x="212034" y="1934196"/>
            <a:ext cx="238539" cy="325376"/>
          </a:xfrm>
          <a:prstGeom prst="rightArrow">
            <a:avLst/>
          </a:prstGeom>
          <a:solidFill>
            <a:srgbClr val="92D050"/>
          </a:solidFill>
          <a:effectLst>
            <a:glow rad="63500">
              <a:schemeClr val="accent1">
                <a:satMod val="175000"/>
                <a:alpha val="40000"/>
              </a:schemeClr>
            </a:glow>
            <a:outerShdw blurRad="76200" dir="13500000" sy="23000" kx="1200000" algn="br"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accent6">
                  <a:lumMod val="50000"/>
                </a:schemeClr>
              </a:solidFill>
            </a:endParaRPr>
          </a:p>
        </p:txBody>
      </p:sp>
      <p:sp>
        <p:nvSpPr>
          <p:cNvPr id="10" name="Arrow: Right 9">
            <a:extLst>
              <a:ext uri="{FF2B5EF4-FFF2-40B4-BE49-F238E27FC236}">
                <a16:creationId xmlns:a16="http://schemas.microsoft.com/office/drawing/2014/main" id="{C9D0F422-4FCA-0C2C-9235-F66DDF7436EA}"/>
              </a:ext>
            </a:extLst>
          </p:cNvPr>
          <p:cNvSpPr/>
          <p:nvPr/>
        </p:nvSpPr>
        <p:spPr>
          <a:xfrm>
            <a:off x="192154" y="6370129"/>
            <a:ext cx="238539" cy="325376"/>
          </a:xfrm>
          <a:prstGeom prst="rightArrow">
            <a:avLst/>
          </a:prstGeom>
          <a:solidFill>
            <a:srgbClr val="92D050"/>
          </a:solidFill>
          <a:effectLst>
            <a:glow rad="63500">
              <a:schemeClr val="accent1">
                <a:satMod val="175000"/>
                <a:alpha val="40000"/>
              </a:schemeClr>
            </a:glow>
            <a:outerShdw blurRad="76200" dir="13500000" sy="23000" kx="1200000" algn="br"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accent6">
                  <a:lumMod val="50000"/>
                </a:schemeClr>
              </a:solidFill>
            </a:endParaRPr>
          </a:p>
        </p:txBody>
      </p:sp>
      <p:sp>
        <p:nvSpPr>
          <p:cNvPr id="13" name="Arrow: Right 12">
            <a:extLst>
              <a:ext uri="{FF2B5EF4-FFF2-40B4-BE49-F238E27FC236}">
                <a16:creationId xmlns:a16="http://schemas.microsoft.com/office/drawing/2014/main" id="{1A4DE0EA-EB07-4294-C31D-10E6560A8B66}"/>
              </a:ext>
            </a:extLst>
          </p:cNvPr>
          <p:cNvSpPr/>
          <p:nvPr/>
        </p:nvSpPr>
        <p:spPr>
          <a:xfrm>
            <a:off x="198783" y="3351176"/>
            <a:ext cx="238539" cy="325376"/>
          </a:xfrm>
          <a:prstGeom prst="rightArrow">
            <a:avLst/>
          </a:prstGeom>
          <a:solidFill>
            <a:srgbClr val="92D050"/>
          </a:solidFill>
          <a:effectLst>
            <a:glow rad="63500">
              <a:schemeClr val="accent1">
                <a:satMod val="175000"/>
                <a:alpha val="40000"/>
              </a:schemeClr>
            </a:glow>
            <a:outerShdw blurRad="76200" dir="13500000" sy="23000" kx="1200000" algn="br"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accent6">
                  <a:lumMod val="50000"/>
                </a:schemeClr>
              </a:solidFill>
            </a:endParaRPr>
          </a:p>
        </p:txBody>
      </p:sp>
      <p:pic>
        <p:nvPicPr>
          <p:cNvPr id="7" name="Picture 6">
            <a:extLst>
              <a:ext uri="{FF2B5EF4-FFF2-40B4-BE49-F238E27FC236}">
                <a16:creationId xmlns:a16="http://schemas.microsoft.com/office/drawing/2014/main" id="{4087BE01-63B6-3EB5-6C51-317B69191B19}"/>
              </a:ext>
            </a:extLst>
          </p:cNvPr>
          <p:cNvPicPr>
            <a:picLocks noChangeAspect="1"/>
          </p:cNvPicPr>
          <p:nvPr/>
        </p:nvPicPr>
        <p:blipFill>
          <a:blip r:embed="rId2"/>
          <a:stretch>
            <a:fillRect/>
          </a:stretch>
        </p:blipFill>
        <p:spPr>
          <a:xfrm>
            <a:off x="7619999" y="16147"/>
            <a:ext cx="4572001" cy="6825707"/>
          </a:xfrm>
          <a:prstGeom prst="flowChartProcess">
            <a:avLst/>
          </a:prstGeom>
        </p:spPr>
      </p:pic>
      <p:sp>
        <p:nvSpPr>
          <p:cNvPr id="9" name="Rectangle: Rounded Corners 8">
            <a:extLst>
              <a:ext uri="{FF2B5EF4-FFF2-40B4-BE49-F238E27FC236}">
                <a16:creationId xmlns:a16="http://schemas.microsoft.com/office/drawing/2014/main" id="{7B110C6B-35C2-4ECA-B6C2-D60FAF5308D9}"/>
              </a:ext>
            </a:extLst>
          </p:cNvPr>
          <p:cNvSpPr/>
          <p:nvPr/>
        </p:nvSpPr>
        <p:spPr>
          <a:xfrm>
            <a:off x="1113183" y="119270"/>
            <a:ext cx="5565913" cy="1298713"/>
          </a:xfrm>
          <a:prstGeom prst="roundRect">
            <a:avLst>
              <a:gd name="adj" fmla="val 41157"/>
            </a:avLst>
          </a:prstGeom>
          <a:ln>
            <a:solidFill>
              <a:srgbClr val="FFFF00"/>
            </a:solidFill>
          </a:ln>
          <a:effectLst>
            <a:outerShdw blurRad="50800" dist="38100" dir="8100000" algn="tr" rotWithShape="0">
              <a:prstClr val="black">
                <a:alpha val="40000"/>
              </a:prstClr>
            </a:outerShdw>
          </a:effectLst>
          <a:scene3d>
            <a:camera prst="orthographicFront"/>
            <a:lightRig rig="threePt" dir="t"/>
          </a:scene3d>
          <a:sp3d>
            <a:bevelT w="139700" h="139700" prst="divot"/>
          </a:sp3d>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3600" b="1" dirty="0">
                <a:solidFill>
                  <a:srgbClr val="FFFF00"/>
                </a:solidFill>
                <a:latin typeface="Arial" panose="020B0604020202020204" pitchFamily="34" charset="0"/>
                <a:cs typeface="Arial" panose="020B0604020202020204" pitchFamily="34" charset="0"/>
              </a:rPr>
              <a:t>Business Problem Understanding</a:t>
            </a:r>
          </a:p>
        </p:txBody>
      </p:sp>
      <p:sp>
        <p:nvSpPr>
          <p:cNvPr id="3" name="TextBox 2">
            <a:extLst>
              <a:ext uri="{FF2B5EF4-FFF2-40B4-BE49-F238E27FC236}">
                <a16:creationId xmlns:a16="http://schemas.microsoft.com/office/drawing/2014/main" id="{146D35AA-C294-FBFC-9182-27A09DB22744}"/>
              </a:ext>
            </a:extLst>
          </p:cNvPr>
          <p:cNvSpPr txBox="1"/>
          <p:nvPr/>
        </p:nvSpPr>
        <p:spPr>
          <a:xfrm>
            <a:off x="536712" y="6311851"/>
            <a:ext cx="6904383" cy="400110"/>
          </a:xfrm>
          <a:prstGeom prst="rect">
            <a:avLst/>
          </a:prstGeom>
          <a:noFill/>
        </p:spPr>
        <p:txBody>
          <a:bodyPr wrap="square" rtlCol="0">
            <a:spAutoFit/>
          </a:bodyPr>
          <a:lstStyle/>
          <a:p>
            <a:r>
              <a:rPr lang="en-US" sz="2000" b="1" dirty="0">
                <a:solidFill>
                  <a:schemeClr val="accent6">
                    <a:lumMod val="50000"/>
                  </a:schemeClr>
                </a:solidFill>
                <a:latin typeface="Calibri" panose="020F0502020204030204" pitchFamily="34" charset="0"/>
              </a:rPr>
              <a:t>It</a:t>
            </a:r>
            <a:r>
              <a:rPr lang="en-US" dirty="0"/>
              <a:t> </a:t>
            </a:r>
            <a:r>
              <a:rPr lang="en-US" sz="2000" b="1" dirty="0">
                <a:solidFill>
                  <a:schemeClr val="accent6">
                    <a:lumMod val="50000"/>
                  </a:schemeClr>
                </a:solidFill>
                <a:latin typeface="Calibri" panose="020F0502020204030204" pitchFamily="34" charset="0"/>
              </a:rPr>
              <a:t>is</a:t>
            </a:r>
            <a:r>
              <a:rPr lang="en-US" dirty="0"/>
              <a:t> </a:t>
            </a:r>
            <a:r>
              <a:rPr lang="en-US" sz="2000" b="1" dirty="0">
                <a:solidFill>
                  <a:schemeClr val="accent6">
                    <a:lumMod val="50000"/>
                  </a:schemeClr>
                </a:solidFill>
                <a:latin typeface="Calibri" panose="020F0502020204030204" pitchFamily="34" charset="0"/>
              </a:rPr>
              <a:t>a</a:t>
            </a:r>
            <a:r>
              <a:rPr lang="en-US" dirty="0"/>
              <a:t> </a:t>
            </a:r>
            <a:r>
              <a:rPr lang="en-US" sz="2000" b="1" dirty="0">
                <a:solidFill>
                  <a:schemeClr val="accent6">
                    <a:lumMod val="50000"/>
                  </a:schemeClr>
                </a:solidFill>
                <a:latin typeface="Calibri" panose="020F0502020204030204" pitchFamily="34" charset="0"/>
              </a:rPr>
              <a:t>Classification</a:t>
            </a:r>
            <a:r>
              <a:rPr lang="en-US" dirty="0"/>
              <a:t> </a:t>
            </a:r>
            <a:r>
              <a:rPr lang="en-US" sz="2000" b="1" dirty="0">
                <a:solidFill>
                  <a:schemeClr val="accent6">
                    <a:lumMod val="50000"/>
                  </a:schemeClr>
                </a:solidFill>
                <a:latin typeface="Calibri" panose="020F0502020204030204" pitchFamily="34" charset="0"/>
              </a:rPr>
              <a:t>Supervised</a:t>
            </a:r>
            <a:r>
              <a:rPr lang="en-US" dirty="0"/>
              <a:t> </a:t>
            </a:r>
            <a:r>
              <a:rPr lang="en-US" sz="2000" b="1" dirty="0">
                <a:solidFill>
                  <a:schemeClr val="accent6">
                    <a:lumMod val="50000"/>
                  </a:schemeClr>
                </a:solidFill>
                <a:latin typeface="Calibri" panose="020F0502020204030204" pitchFamily="34" charset="0"/>
              </a:rPr>
              <a:t>Machine</a:t>
            </a:r>
            <a:r>
              <a:rPr lang="en-US" dirty="0"/>
              <a:t> </a:t>
            </a:r>
            <a:r>
              <a:rPr lang="en-US" sz="2000" b="1" dirty="0">
                <a:solidFill>
                  <a:schemeClr val="accent6">
                    <a:lumMod val="50000"/>
                  </a:schemeClr>
                </a:solidFill>
                <a:latin typeface="Calibri" panose="020F0502020204030204" pitchFamily="34" charset="0"/>
              </a:rPr>
              <a:t>Learning</a:t>
            </a:r>
            <a:r>
              <a:rPr lang="en-US" dirty="0"/>
              <a:t> </a:t>
            </a:r>
            <a:r>
              <a:rPr lang="en-US" sz="2000" b="1" dirty="0">
                <a:solidFill>
                  <a:schemeClr val="accent6">
                    <a:lumMod val="50000"/>
                  </a:schemeClr>
                </a:solidFill>
                <a:latin typeface="Calibri" panose="020F0502020204030204" pitchFamily="34" charset="0"/>
              </a:rPr>
              <a:t>Algorithm</a:t>
            </a:r>
            <a:r>
              <a:rPr lang="en-US" dirty="0"/>
              <a:t>.</a:t>
            </a:r>
            <a:endParaRPr lang="en-IN" dirty="0"/>
          </a:p>
        </p:txBody>
      </p:sp>
      <p:sp>
        <p:nvSpPr>
          <p:cNvPr id="6" name="Arrow: Right 5">
            <a:extLst>
              <a:ext uri="{FF2B5EF4-FFF2-40B4-BE49-F238E27FC236}">
                <a16:creationId xmlns:a16="http://schemas.microsoft.com/office/drawing/2014/main" id="{AF6EBC7E-7CEA-5E44-96D6-EB1E3CC1B348}"/>
              </a:ext>
            </a:extLst>
          </p:cNvPr>
          <p:cNvSpPr/>
          <p:nvPr/>
        </p:nvSpPr>
        <p:spPr>
          <a:xfrm>
            <a:off x="192155" y="5216867"/>
            <a:ext cx="238539" cy="325376"/>
          </a:xfrm>
          <a:prstGeom prst="rightArrow">
            <a:avLst/>
          </a:prstGeom>
          <a:solidFill>
            <a:srgbClr val="92D050"/>
          </a:solidFill>
          <a:effectLst>
            <a:glow rad="63500">
              <a:schemeClr val="accent1">
                <a:satMod val="175000"/>
                <a:alpha val="40000"/>
              </a:schemeClr>
            </a:glow>
            <a:outerShdw blurRad="76200" dir="13500000" sy="23000" kx="1200000" algn="br"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accent6">
                  <a:lumMod val="50000"/>
                </a:schemeClr>
              </a:solidFill>
            </a:endParaRPr>
          </a:p>
        </p:txBody>
      </p:sp>
      <p:sp>
        <p:nvSpPr>
          <p:cNvPr id="2" name="TextBox 1">
            <a:extLst>
              <a:ext uri="{FF2B5EF4-FFF2-40B4-BE49-F238E27FC236}">
                <a16:creationId xmlns:a16="http://schemas.microsoft.com/office/drawing/2014/main" id="{C8DA1DFA-B9D6-B223-49AD-7DCE31148EB7}"/>
              </a:ext>
            </a:extLst>
          </p:cNvPr>
          <p:cNvSpPr txBox="1"/>
          <p:nvPr/>
        </p:nvSpPr>
        <p:spPr>
          <a:xfrm>
            <a:off x="536712" y="2832654"/>
            <a:ext cx="7136297" cy="1631216"/>
          </a:xfrm>
          <a:prstGeom prst="rect">
            <a:avLst/>
          </a:prstGeom>
          <a:noFill/>
        </p:spPr>
        <p:txBody>
          <a:bodyPr wrap="square" rtlCol="0">
            <a:spAutoFit/>
          </a:bodyPr>
          <a:lstStyle/>
          <a:p>
            <a:r>
              <a:rPr lang="en-IN" sz="2000" b="1" dirty="0">
                <a:solidFill>
                  <a:schemeClr val="accent6">
                    <a:lumMod val="50000"/>
                  </a:schemeClr>
                </a:solidFill>
                <a:latin typeface="Calibri" panose="020F0502020204030204" pitchFamily="34" charset="0"/>
              </a:rPr>
              <a:t>Profit is the driving force for every business, and one of the ways businesses can maximize profits is through customer retention. Ensuring customer retention should be a core part of every business because acquiring a new customer can cost businesses 5 to 7 times the amount it requires to keep an old customer.</a:t>
            </a:r>
            <a:endParaRPr lang="en-US" sz="2000" b="1" dirty="0">
              <a:solidFill>
                <a:schemeClr val="accent6">
                  <a:lumMod val="50000"/>
                </a:schemeClr>
              </a:solidFill>
              <a:latin typeface="Calibri" panose="020F0502020204030204" pitchFamily="34" charset="0"/>
            </a:endParaRPr>
          </a:p>
        </p:txBody>
      </p:sp>
    </p:spTree>
    <p:extLst>
      <p:ext uri="{BB962C8B-B14F-4D97-AF65-F5344CB8AC3E}">
        <p14:creationId xmlns:p14="http://schemas.microsoft.com/office/powerpoint/2010/main" val="95403677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arn(inVertical)">
                                      <p:cBhvr>
                                        <p:cTn id="10" dur="500"/>
                                        <p:tgtEl>
                                          <p:spTgt spid="5"/>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arn(inVertical)">
                                      <p:cBhvr>
                                        <p:cTn id="13" dur="500"/>
                                        <p:tgtEl>
                                          <p:spTgt spid="8"/>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barn(inVertical)">
                                      <p:cBhvr>
                                        <p:cTn id="16" dur="500"/>
                                        <p:tgtEl>
                                          <p:spTgt spid="10"/>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barn(inVertical)">
                                      <p:cBhvr>
                                        <p:cTn id="19" dur="500"/>
                                        <p:tgtEl>
                                          <p:spTgt spid="13"/>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arn(inVertical)">
                                      <p:cBhvr>
                                        <p:cTn id="22" dur="500"/>
                                        <p:tgtEl>
                                          <p:spTgt spid="3"/>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barn(inVertical)">
                                      <p:cBhvr>
                                        <p:cTn id="25" dur="500"/>
                                        <p:tgtEl>
                                          <p:spTgt spid="6"/>
                                        </p:tgtEl>
                                      </p:cBhvr>
                                    </p:animEffect>
                                  </p:childTnLst>
                                </p:cTn>
                              </p:par>
                              <p:par>
                                <p:cTn id="26" presetID="16" presetClass="entr" presetSubtype="21" fill="hold" grpId="0" nodeType="with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barn(inVertical)">
                                      <p:cBhvr>
                                        <p:cTn id="2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8" grpId="0" animBg="1"/>
      <p:bldP spid="10" grpId="0" animBg="1"/>
      <p:bldP spid="13" grpId="0" animBg="1"/>
      <p:bldP spid="3" grpId="0"/>
      <p:bldP spid="6" grpId="0" animBg="1"/>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a:extLst>
              <a:ext uri="{FF2B5EF4-FFF2-40B4-BE49-F238E27FC236}">
                <a16:creationId xmlns:a16="http://schemas.microsoft.com/office/drawing/2014/main" id="{F4BF8687-7578-0EC8-7D2A-5913652C77F0}"/>
              </a:ext>
            </a:extLst>
          </p:cNvPr>
          <p:cNvGraphicFramePr/>
          <p:nvPr>
            <p:extLst>
              <p:ext uri="{D42A27DB-BD31-4B8C-83A1-F6EECF244321}">
                <p14:modId xmlns:p14="http://schemas.microsoft.com/office/powerpoint/2010/main" val="2586038664"/>
              </p:ext>
            </p:extLst>
          </p:nvPr>
        </p:nvGraphicFramePr>
        <p:xfrm>
          <a:off x="0" y="742122"/>
          <a:ext cx="12192000" cy="60231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3" name="Diagram 22">
            <a:extLst>
              <a:ext uri="{FF2B5EF4-FFF2-40B4-BE49-F238E27FC236}">
                <a16:creationId xmlns:a16="http://schemas.microsoft.com/office/drawing/2014/main" id="{10D1B1B3-D62C-8025-956F-9086AFA52EA8}"/>
              </a:ext>
            </a:extLst>
          </p:cNvPr>
          <p:cNvGraphicFramePr/>
          <p:nvPr>
            <p:extLst>
              <p:ext uri="{D42A27DB-BD31-4B8C-83A1-F6EECF244321}">
                <p14:modId xmlns:p14="http://schemas.microsoft.com/office/powerpoint/2010/main" val="3520093892"/>
              </p:ext>
            </p:extLst>
          </p:nvPr>
        </p:nvGraphicFramePr>
        <p:xfrm>
          <a:off x="238539" y="967408"/>
          <a:ext cx="11714922" cy="568849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2" name="Rectangle: Rounded Corners 1">
            <a:extLst>
              <a:ext uri="{FF2B5EF4-FFF2-40B4-BE49-F238E27FC236}">
                <a16:creationId xmlns:a16="http://schemas.microsoft.com/office/drawing/2014/main" id="{0E0E157A-0990-D408-48B8-B41A3EBF36F3}"/>
              </a:ext>
            </a:extLst>
          </p:cNvPr>
          <p:cNvSpPr/>
          <p:nvPr/>
        </p:nvSpPr>
        <p:spPr>
          <a:xfrm>
            <a:off x="4479235" y="92765"/>
            <a:ext cx="3207026" cy="516835"/>
          </a:xfrm>
          <a:prstGeom prst="roundRect">
            <a:avLst>
              <a:gd name="adj" fmla="val 50000"/>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400" b="1">
                <a:solidFill>
                  <a:srgbClr val="FFFF00"/>
                </a:solidFill>
              </a:rPr>
              <a:t>Data Ingestion</a:t>
            </a:r>
            <a:endParaRPr lang="en-IN" sz="2400" b="1" dirty="0">
              <a:solidFill>
                <a:srgbClr val="FFFF00"/>
              </a:solidFill>
            </a:endParaRPr>
          </a:p>
        </p:txBody>
      </p:sp>
    </p:spTree>
    <p:extLst>
      <p:ext uri="{BB962C8B-B14F-4D97-AF65-F5344CB8AC3E}">
        <p14:creationId xmlns:p14="http://schemas.microsoft.com/office/powerpoint/2010/main" val="230132218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circle(in)">
                                      <p:cBhvr>
                                        <p:cTn id="7" dur="2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3"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6B9F8E01-95B1-94D7-57AA-4600B1870C89}"/>
              </a:ext>
            </a:extLst>
          </p:cNvPr>
          <p:cNvSpPr/>
          <p:nvPr/>
        </p:nvSpPr>
        <p:spPr>
          <a:xfrm>
            <a:off x="3633375" y="141351"/>
            <a:ext cx="6174270" cy="636105"/>
          </a:xfrm>
          <a:prstGeom prst="roundRect">
            <a:avLst>
              <a:gd name="adj" fmla="val 50000"/>
            </a:avLst>
          </a:prstGeom>
          <a:ln>
            <a:solidFill>
              <a:srgbClr val="FFFF00"/>
            </a:solidFill>
          </a:ln>
          <a:scene3d>
            <a:camera prst="orthographicFront"/>
            <a:lightRig rig="threePt" dir="t"/>
          </a:scene3d>
          <a:sp3d>
            <a:bevelT prst="angle"/>
          </a:sp3d>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3200" b="1" dirty="0">
                <a:solidFill>
                  <a:srgbClr val="FFFF00"/>
                </a:solidFill>
              </a:rPr>
              <a:t>Exploratory Data Analysis</a:t>
            </a:r>
            <a:endParaRPr lang="en-IN" sz="3200" b="1" dirty="0">
              <a:solidFill>
                <a:srgbClr val="FFFF00"/>
              </a:solidFill>
            </a:endParaRPr>
          </a:p>
        </p:txBody>
      </p:sp>
      <p:sp>
        <p:nvSpPr>
          <p:cNvPr id="5" name="TextBox 4">
            <a:extLst>
              <a:ext uri="{FF2B5EF4-FFF2-40B4-BE49-F238E27FC236}">
                <a16:creationId xmlns:a16="http://schemas.microsoft.com/office/drawing/2014/main" id="{F97BB244-8DF8-F0DC-1650-8F4CC46E9E20}"/>
              </a:ext>
            </a:extLst>
          </p:cNvPr>
          <p:cNvSpPr txBox="1"/>
          <p:nvPr/>
        </p:nvSpPr>
        <p:spPr>
          <a:xfrm>
            <a:off x="5058190" y="1883077"/>
            <a:ext cx="3828221" cy="1200329"/>
          </a:xfrm>
          <a:prstGeom prst="rect">
            <a:avLst/>
          </a:prstGeom>
          <a:noFill/>
        </p:spPr>
        <p:txBody>
          <a:bodyPr wrap="square" rtlCol="0">
            <a:spAutoFit/>
          </a:bodyPr>
          <a:lstStyle/>
          <a:p>
            <a:r>
              <a:rPr lang="en-US" sz="2400" b="1" dirty="0">
                <a:solidFill>
                  <a:srgbClr val="0070C0"/>
                </a:solidFill>
                <a:latin typeface="Helvetica Neue"/>
              </a:rPr>
              <a:t>Male Customers are more as compared to Female customers.</a:t>
            </a:r>
            <a:endParaRPr lang="en-IN" sz="2400" b="1" dirty="0">
              <a:solidFill>
                <a:srgbClr val="0070C0"/>
              </a:solidFill>
              <a:latin typeface="Helvetica Neue"/>
            </a:endParaRPr>
          </a:p>
        </p:txBody>
      </p:sp>
      <p:sp>
        <p:nvSpPr>
          <p:cNvPr id="8" name="TextBox 7">
            <a:extLst>
              <a:ext uri="{FF2B5EF4-FFF2-40B4-BE49-F238E27FC236}">
                <a16:creationId xmlns:a16="http://schemas.microsoft.com/office/drawing/2014/main" id="{3761C880-B025-DB72-B081-3C5A30CEA3C7}"/>
              </a:ext>
            </a:extLst>
          </p:cNvPr>
          <p:cNvSpPr txBox="1"/>
          <p:nvPr/>
        </p:nvSpPr>
        <p:spPr>
          <a:xfrm>
            <a:off x="1514473" y="4639257"/>
            <a:ext cx="4164497" cy="1938992"/>
          </a:xfrm>
          <a:prstGeom prst="rect">
            <a:avLst/>
          </a:prstGeom>
          <a:noFill/>
        </p:spPr>
        <p:txBody>
          <a:bodyPr wrap="square" rtlCol="0">
            <a:spAutoFit/>
          </a:bodyPr>
          <a:lstStyle/>
          <a:p>
            <a:r>
              <a:rPr lang="en-US" sz="2400" b="1" dirty="0">
                <a:solidFill>
                  <a:srgbClr val="0070C0"/>
                </a:solidFill>
                <a:latin typeface="Helvetica Neue"/>
              </a:rPr>
              <a:t>Maximum customers belongs to Tier-1 cities followed by Tier-3 cities and very few belongs to Tier-2 cities.</a:t>
            </a:r>
          </a:p>
        </p:txBody>
      </p:sp>
      <p:sp>
        <p:nvSpPr>
          <p:cNvPr id="9" name="Arrow: Right 8">
            <a:extLst>
              <a:ext uri="{FF2B5EF4-FFF2-40B4-BE49-F238E27FC236}">
                <a16:creationId xmlns:a16="http://schemas.microsoft.com/office/drawing/2014/main" id="{B8F7761D-41B3-DA71-001D-7B11875B2C33}"/>
              </a:ext>
            </a:extLst>
          </p:cNvPr>
          <p:cNvSpPr/>
          <p:nvPr/>
        </p:nvSpPr>
        <p:spPr>
          <a:xfrm>
            <a:off x="3902350" y="2392925"/>
            <a:ext cx="491573" cy="316287"/>
          </a:xfrm>
          <a:prstGeom prst="rightArrow">
            <a:avLst/>
          </a:prstGeom>
          <a:solidFill>
            <a:srgbClr val="63D69E"/>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4" name="Picture 13">
            <a:extLst>
              <a:ext uri="{FF2B5EF4-FFF2-40B4-BE49-F238E27FC236}">
                <a16:creationId xmlns:a16="http://schemas.microsoft.com/office/drawing/2014/main" id="{81CEC47F-795C-3DDC-67E9-ABF26BD436A9}"/>
              </a:ext>
            </a:extLst>
          </p:cNvPr>
          <p:cNvPicPr>
            <a:picLocks noChangeAspect="1"/>
          </p:cNvPicPr>
          <p:nvPr/>
        </p:nvPicPr>
        <p:blipFill>
          <a:blip r:embed="rId2"/>
          <a:stretch>
            <a:fillRect/>
          </a:stretch>
        </p:blipFill>
        <p:spPr>
          <a:xfrm>
            <a:off x="0" y="981075"/>
            <a:ext cx="3358598" cy="3429000"/>
          </a:xfrm>
          <a:prstGeom prst="rect">
            <a:avLst/>
          </a:prstGeom>
        </p:spPr>
      </p:pic>
      <p:pic>
        <p:nvPicPr>
          <p:cNvPr id="24" name="Picture 23">
            <a:extLst>
              <a:ext uri="{FF2B5EF4-FFF2-40B4-BE49-F238E27FC236}">
                <a16:creationId xmlns:a16="http://schemas.microsoft.com/office/drawing/2014/main" id="{D0862C86-0F86-0C6B-56D3-65BD1F682503}"/>
              </a:ext>
            </a:extLst>
          </p:cNvPr>
          <p:cNvPicPr>
            <a:picLocks noChangeAspect="1"/>
          </p:cNvPicPr>
          <p:nvPr/>
        </p:nvPicPr>
        <p:blipFill>
          <a:blip r:embed="rId3"/>
          <a:stretch>
            <a:fillRect/>
          </a:stretch>
        </p:blipFill>
        <p:spPr>
          <a:xfrm>
            <a:off x="7139608" y="3429000"/>
            <a:ext cx="4164497" cy="3429000"/>
          </a:xfrm>
          <a:prstGeom prst="rect">
            <a:avLst/>
          </a:prstGeom>
        </p:spPr>
      </p:pic>
      <p:sp>
        <p:nvSpPr>
          <p:cNvPr id="25" name="Arrow: Right 24">
            <a:extLst>
              <a:ext uri="{FF2B5EF4-FFF2-40B4-BE49-F238E27FC236}">
                <a16:creationId xmlns:a16="http://schemas.microsoft.com/office/drawing/2014/main" id="{A1FB022A-5674-1B9C-2D6C-6003A2047DD1}"/>
              </a:ext>
            </a:extLst>
          </p:cNvPr>
          <p:cNvSpPr/>
          <p:nvPr/>
        </p:nvSpPr>
        <p:spPr>
          <a:xfrm rot="10800000">
            <a:off x="6095999" y="5167108"/>
            <a:ext cx="530087" cy="337036"/>
          </a:xfrm>
          <a:prstGeom prst="rightArrow">
            <a:avLst/>
          </a:prstGeom>
          <a:solidFill>
            <a:srgbClr val="63D69E"/>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71451079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arn(inVertical)">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3D264641-D89E-E5A6-A970-1DB7D8AADBA0}"/>
              </a:ext>
            </a:extLst>
          </p:cNvPr>
          <p:cNvSpPr/>
          <p:nvPr/>
        </p:nvSpPr>
        <p:spPr>
          <a:xfrm>
            <a:off x="4483997" y="132518"/>
            <a:ext cx="3432314" cy="636105"/>
          </a:xfrm>
          <a:prstGeom prst="roundRect">
            <a:avLst>
              <a:gd name="adj" fmla="val 50000"/>
            </a:avLst>
          </a:prstGeom>
          <a:ln>
            <a:solidFill>
              <a:srgbClr val="FFFF00"/>
            </a:solidFill>
          </a:ln>
          <a:scene3d>
            <a:camera prst="orthographicFront"/>
            <a:lightRig rig="threePt" dir="t"/>
          </a:scene3d>
          <a:sp3d>
            <a:bevelT prst="angle"/>
          </a:sp3d>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3200" b="1" dirty="0">
                <a:solidFill>
                  <a:srgbClr val="FFFF00"/>
                </a:solidFill>
              </a:rPr>
              <a:t>EDA Cont.….</a:t>
            </a:r>
            <a:endParaRPr lang="en-IN" sz="3200" b="1" dirty="0">
              <a:solidFill>
                <a:srgbClr val="FFFF00"/>
              </a:solidFill>
            </a:endParaRPr>
          </a:p>
        </p:txBody>
      </p:sp>
      <p:pic>
        <p:nvPicPr>
          <p:cNvPr id="16" name="Picture 15">
            <a:extLst>
              <a:ext uri="{FF2B5EF4-FFF2-40B4-BE49-F238E27FC236}">
                <a16:creationId xmlns:a16="http://schemas.microsoft.com/office/drawing/2014/main" id="{E163C2C4-5AA0-F3BD-AF68-4AB3D180CD79}"/>
              </a:ext>
            </a:extLst>
          </p:cNvPr>
          <p:cNvPicPr>
            <a:picLocks noChangeAspect="1"/>
          </p:cNvPicPr>
          <p:nvPr/>
        </p:nvPicPr>
        <p:blipFill>
          <a:blip r:embed="rId2"/>
          <a:stretch>
            <a:fillRect/>
          </a:stretch>
        </p:blipFill>
        <p:spPr>
          <a:xfrm>
            <a:off x="-1" y="658409"/>
            <a:ext cx="3882453" cy="3793670"/>
          </a:xfrm>
          <a:prstGeom prst="rect">
            <a:avLst/>
          </a:prstGeom>
        </p:spPr>
      </p:pic>
      <p:sp>
        <p:nvSpPr>
          <p:cNvPr id="17" name="TextBox 16">
            <a:extLst>
              <a:ext uri="{FF2B5EF4-FFF2-40B4-BE49-F238E27FC236}">
                <a16:creationId xmlns:a16="http://schemas.microsoft.com/office/drawing/2014/main" id="{2D53E72C-7638-BC57-D2ED-A4B679084D79}"/>
              </a:ext>
            </a:extLst>
          </p:cNvPr>
          <p:cNvSpPr txBox="1"/>
          <p:nvPr/>
        </p:nvSpPr>
        <p:spPr>
          <a:xfrm>
            <a:off x="5519129" y="1348281"/>
            <a:ext cx="3722205" cy="1569660"/>
          </a:xfrm>
          <a:prstGeom prst="rect">
            <a:avLst/>
          </a:prstGeom>
          <a:noFill/>
        </p:spPr>
        <p:txBody>
          <a:bodyPr wrap="square" rtlCol="0">
            <a:spAutoFit/>
          </a:bodyPr>
          <a:lstStyle/>
          <a:p>
            <a:r>
              <a:rPr lang="en-US" sz="2400" b="1" dirty="0">
                <a:solidFill>
                  <a:srgbClr val="0070C0"/>
                </a:solidFill>
                <a:latin typeface="Helvetica Neue"/>
              </a:rPr>
              <a:t>Most Customers Preferred Payment mode are Debit card and Credit Card.</a:t>
            </a:r>
          </a:p>
        </p:txBody>
      </p:sp>
      <p:sp>
        <p:nvSpPr>
          <p:cNvPr id="18" name="Arrow: Right 17">
            <a:extLst>
              <a:ext uri="{FF2B5EF4-FFF2-40B4-BE49-F238E27FC236}">
                <a16:creationId xmlns:a16="http://schemas.microsoft.com/office/drawing/2014/main" id="{6DE91267-D6F0-495B-CEDF-E79EDA674E2F}"/>
              </a:ext>
            </a:extLst>
          </p:cNvPr>
          <p:cNvSpPr/>
          <p:nvPr/>
        </p:nvSpPr>
        <p:spPr>
          <a:xfrm>
            <a:off x="4438639" y="1903522"/>
            <a:ext cx="524303" cy="459178"/>
          </a:xfrm>
          <a:prstGeom prst="rightArrow">
            <a:avLst/>
          </a:prstGeom>
          <a:solidFill>
            <a:srgbClr val="63D69E"/>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0" name="Picture 19">
            <a:extLst>
              <a:ext uri="{FF2B5EF4-FFF2-40B4-BE49-F238E27FC236}">
                <a16:creationId xmlns:a16="http://schemas.microsoft.com/office/drawing/2014/main" id="{75867AA0-FF21-0AF2-6CB1-5501A0CAA83B}"/>
              </a:ext>
            </a:extLst>
          </p:cNvPr>
          <p:cNvPicPr>
            <a:picLocks noChangeAspect="1"/>
          </p:cNvPicPr>
          <p:nvPr/>
        </p:nvPicPr>
        <p:blipFill>
          <a:blip r:embed="rId3"/>
          <a:stretch>
            <a:fillRect/>
          </a:stretch>
        </p:blipFill>
        <p:spPr>
          <a:xfrm>
            <a:off x="7082679" y="3235993"/>
            <a:ext cx="4208173" cy="3622007"/>
          </a:xfrm>
          <a:prstGeom prst="rect">
            <a:avLst/>
          </a:prstGeom>
        </p:spPr>
      </p:pic>
      <p:sp>
        <p:nvSpPr>
          <p:cNvPr id="21" name="TextBox 20">
            <a:extLst>
              <a:ext uri="{FF2B5EF4-FFF2-40B4-BE49-F238E27FC236}">
                <a16:creationId xmlns:a16="http://schemas.microsoft.com/office/drawing/2014/main" id="{3B71B813-E383-315A-8E25-0720C0F1C74B}"/>
              </a:ext>
            </a:extLst>
          </p:cNvPr>
          <p:cNvSpPr txBox="1"/>
          <p:nvPr/>
        </p:nvSpPr>
        <p:spPr>
          <a:xfrm>
            <a:off x="1901373" y="4787426"/>
            <a:ext cx="3499815" cy="1569660"/>
          </a:xfrm>
          <a:prstGeom prst="rect">
            <a:avLst/>
          </a:prstGeom>
          <a:noFill/>
        </p:spPr>
        <p:txBody>
          <a:bodyPr wrap="square" rtlCol="0">
            <a:spAutoFit/>
          </a:bodyPr>
          <a:lstStyle/>
          <a:p>
            <a:r>
              <a:rPr lang="en-US" sz="2400" b="1" dirty="0">
                <a:solidFill>
                  <a:srgbClr val="0070C0"/>
                </a:solidFill>
                <a:latin typeface="Helvetica Neue"/>
              </a:rPr>
              <a:t>Majority Customers belongs to Regular Plus &amp; Super account_segment.</a:t>
            </a:r>
            <a:endParaRPr lang="en-IN" sz="2400" b="1" dirty="0">
              <a:solidFill>
                <a:srgbClr val="0070C0"/>
              </a:solidFill>
              <a:latin typeface="Helvetica Neue"/>
            </a:endParaRPr>
          </a:p>
        </p:txBody>
      </p:sp>
      <p:sp>
        <p:nvSpPr>
          <p:cNvPr id="26" name="Arrow: Right 25">
            <a:extLst>
              <a:ext uri="{FF2B5EF4-FFF2-40B4-BE49-F238E27FC236}">
                <a16:creationId xmlns:a16="http://schemas.microsoft.com/office/drawing/2014/main" id="{000D0531-3F5F-4EB8-2681-97560C6700C5}"/>
              </a:ext>
            </a:extLst>
          </p:cNvPr>
          <p:cNvSpPr/>
          <p:nvPr/>
        </p:nvSpPr>
        <p:spPr>
          <a:xfrm rot="10800000">
            <a:off x="5821428" y="5356616"/>
            <a:ext cx="549139" cy="408079"/>
          </a:xfrm>
          <a:prstGeom prst="rightArrow">
            <a:avLst/>
          </a:prstGeom>
          <a:solidFill>
            <a:srgbClr val="63D69E"/>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82721418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arn(inVertical)">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barn(inVertical)">
                                      <p:cBhvr>
                                        <p:cTn id="1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6B9F8E01-95B1-94D7-57AA-4600B1870C89}"/>
              </a:ext>
            </a:extLst>
          </p:cNvPr>
          <p:cNvSpPr/>
          <p:nvPr/>
        </p:nvSpPr>
        <p:spPr>
          <a:xfrm>
            <a:off x="4483997" y="132518"/>
            <a:ext cx="3432314" cy="636105"/>
          </a:xfrm>
          <a:prstGeom prst="roundRect">
            <a:avLst>
              <a:gd name="adj" fmla="val 50000"/>
            </a:avLst>
          </a:prstGeom>
          <a:ln>
            <a:solidFill>
              <a:srgbClr val="FFFF00"/>
            </a:solidFill>
          </a:ln>
          <a:scene3d>
            <a:camera prst="orthographicFront"/>
            <a:lightRig rig="threePt" dir="t"/>
          </a:scene3d>
          <a:sp3d>
            <a:bevelT prst="angle"/>
          </a:sp3d>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3200" b="1" dirty="0">
                <a:solidFill>
                  <a:srgbClr val="FFFF00"/>
                </a:solidFill>
              </a:rPr>
              <a:t>EDA Cont.….</a:t>
            </a:r>
            <a:endParaRPr lang="en-IN" sz="3200" b="1" dirty="0">
              <a:solidFill>
                <a:srgbClr val="FFFF00"/>
              </a:solidFill>
            </a:endParaRPr>
          </a:p>
        </p:txBody>
      </p:sp>
      <p:sp>
        <p:nvSpPr>
          <p:cNvPr id="5" name="TextBox 4">
            <a:extLst>
              <a:ext uri="{FF2B5EF4-FFF2-40B4-BE49-F238E27FC236}">
                <a16:creationId xmlns:a16="http://schemas.microsoft.com/office/drawing/2014/main" id="{F97BB244-8DF8-F0DC-1650-8F4CC46E9E20}"/>
              </a:ext>
            </a:extLst>
          </p:cNvPr>
          <p:cNvSpPr txBox="1"/>
          <p:nvPr/>
        </p:nvSpPr>
        <p:spPr>
          <a:xfrm>
            <a:off x="3976893" y="1195047"/>
            <a:ext cx="6622775" cy="923330"/>
          </a:xfrm>
          <a:prstGeom prst="rect">
            <a:avLst/>
          </a:prstGeom>
          <a:noFill/>
        </p:spPr>
        <p:txBody>
          <a:bodyPr wrap="square" rtlCol="0">
            <a:spAutoFit/>
          </a:bodyPr>
          <a:lstStyle/>
          <a:p>
            <a:r>
              <a:rPr lang="en-US" b="1" i="0" dirty="0">
                <a:solidFill>
                  <a:srgbClr val="0070C0"/>
                </a:solidFill>
                <a:effectLst/>
                <a:latin typeface="Helvetica Neue"/>
              </a:rPr>
              <a:t>Service score given by Maximum customers is 3,which states that customers are not fully satisfied by the service provided by the company.</a:t>
            </a:r>
          </a:p>
        </p:txBody>
      </p:sp>
      <p:sp>
        <p:nvSpPr>
          <p:cNvPr id="8" name="TextBox 7">
            <a:extLst>
              <a:ext uri="{FF2B5EF4-FFF2-40B4-BE49-F238E27FC236}">
                <a16:creationId xmlns:a16="http://schemas.microsoft.com/office/drawing/2014/main" id="{3761C880-B025-DB72-B081-3C5A30CEA3C7}"/>
              </a:ext>
            </a:extLst>
          </p:cNvPr>
          <p:cNvSpPr txBox="1"/>
          <p:nvPr/>
        </p:nvSpPr>
        <p:spPr>
          <a:xfrm>
            <a:off x="4275689" y="5339787"/>
            <a:ext cx="3361394" cy="646331"/>
          </a:xfrm>
          <a:prstGeom prst="rect">
            <a:avLst/>
          </a:prstGeom>
          <a:noFill/>
        </p:spPr>
        <p:txBody>
          <a:bodyPr wrap="square" rtlCol="0">
            <a:spAutoFit/>
          </a:bodyPr>
          <a:lstStyle/>
          <a:p>
            <a:pPr algn="l"/>
            <a:r>
              <a:rPr lang="en-US" b="1" i="0" dirty="0">
                <a:solidFill>
                  <a:srgbClr val="0070C0"/>
                </a:solidFill>
                <a:effectLst/>
                <a:latin typeface="Helvetica Neue"/>
              </a:rPr>
              <a:t>Maximum customers prefers to Login Via Mobile.</a:t>
            </a:r>
          </a:p>
        </p:txBody>
      </p:sp>
      <p:sp>
        <p:nvSpPr>
          <p:cNvPr id="9" name="Arrow: Right 8">
            <a:extLst>
              <a:ext uri="{FF2B5EF4-FFF2-40B4-BE49-F238E27FC236}">
                <a16:creationId xmlns:a16="http://schemas.microsoft.com/office/drawing/2014/main" id="{B8F7761D-41B3-DA71-001D-7B11875B2C33}"/>
              </a:ext>
            </a:extLst>
          </p:cNvPr>
          <p:cNvSpPr/>
          <p:nvPr/>
        </p:nvSpPr>
        <p:spPr>
          <a:xfrm>
            <a:off x="3474969" y="1433371"/>
            <a:ext cx="501924" cy="446682"/>
          </a:xfrm>
          <a:prstGeom prst="rightArrow">
            <a:avLst/>
          </a:prstGeom>
          <a:solidFill>
            <a:srgbClr val="63D69E"/>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TextBox 16">
            <a:extLst>
              <a:ext uri="{FF2B5EF4-FFF2-40B4-BE49-F238E27FC236}">
                <a16:creationId xmlns:a16="http://schemas.microsoft.com/office/drawing/2014/main" id="{2D53E72C-7638-BC57-D2ED-A4B679084D79}"/>
              </a:ext>
            </a:extLst>
          </p:cNvPr>
          <p:cNvSpPr txBox="1"/>
          <p:nvPr/>
        </p:nvSpPr>
        <p:spPr>
          <a:xfrm>
            <a:off x="3507476" y="3077410"/>
            <a:ext cx="3806171" cy="1477328"/>
          </a:xfrm>
          <a:prstGeom prst="rect">
            <a:avLst/>
          </a:prstGeom>
          <a:noFill/>
        </p:spPr>
        <p:txBody>
          <a:bodyPr wrap="square" rtlCol="0">
            <a:spAutoFit/>
          </a:bodyPr>
          <a:lstStyle/>
          <a:p>
            <a:r>
              <a:rPr lang="en-US" b="1" i="0" dirty="0">
                <a:solidFill>
                  <a:srgbClr val="0070C0"/>
                </a:solidFill>
                <a:effectLst/>
                <a:latin typeface="Helvetica Neue"/>
              </a:rPr>
              <a:t>Customers having Short-term Tenure churns more.</a:t>
            </a:r>
          </a:p>
          <a:p>
            <a:r>
              <a:rPr lang="en-US" b="1" i="0" dirty="0">
                <a:solidFill>
                  <a:srgbClr val="0070C0"/>
                </a:solidFill>
                <a:effectLst/>
                <a:latin typeface="Helvetica Neue"/>
              </a:rPr>
              <a:t>There are some Loyal customers  also having Tenure more than 80 months.</a:t>
            </a:r>
          </a:p>
        </p:txBody>
      </p:sp>
      <p:sp>
        <p:nvSpPr>
          <p:cNvPr id="18" name="Arrow: Right 17">
            <a:extLst>
              <a:ext uri="{FF2B5EF4-FFF2-40B4-BE49-F238E27FC236}">
                <a16:creationId xmlns:a16="http://schemas.microsoft.com/office/drawing/2014/main" id="{6DE91267-D6F0-495B-CEDF-E79EDA674E2F}"/>
              </a:ext>
            </a:extLst>
          </p:cNvPr>
          <p:cNvSpPr/>
          <p:nvPr/>
        </p:nvSpPr>
        <p:spPr>
          <a:xfrm>
            <a:off x="3507476" y="5495452"/>
            <a:ext cx="469417" cy="418351"/>
          </a:xfrm>
          <a:prstGeom prst="rightArrow">
            <a:avLst/>
          </a:prstGeom>
          <a:solidFill>
            <a:srgbClr val="63D69E"/>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Arrow: Right 24">
            <a:extLst>
              <a:ext uri="{FF2B5EF4-FFF2-40B4-BE49-F238E27FC236}">
                <a16:creationId xmlns:a16="http://schemas.microsoft.com/office/drawing/2014/main" id="{A1FB022A-5674-1B9C-2D6C-6003A2047DD1}"/>
              </a:ext>
            </a:extLst>
          </p:cNvPr>
          <p:cNvSpPr/>
          <p:nvPr/>
        </p:nvSpPr>
        <p:spPr>
          <a:xfrm rot="10800000">
            <a:off x="7299357" y="3429000"/>
            <a:ext cx="337725" cy="364304"/>
          </a:xfrm>
          <a:prstGeom prst="rightArrow">
            <a:avLst/>
          </a:prstGeom>
          <a:solidFill>
            <a:srgbClr val="63D69E"/>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 name="Picture 3">
            <a:extLst>
              <a:ext uri="{FF2B5EF4-FFF2-40B4-BE49-F238E27FC236}">
                <a16:creationId xmlns:a16="http://schemas.microsoft.com/office/drawing/2014/main" id="{985B9246-DC17-EC9A-A846-1A0999C0FD16}"/>
              </a:ext>
            </a:extLst>
          </p:cNvPr>
          <p:cNvPicPr>
            <a:picLocks noChangeAspect="1"/>
          </p:cNvPicPr>
          <p:nvPr/>
        </p:nvPicPr>
        <p:blipFill>
          <a:blip r:embed="rId2"/>
          <a:stretch>
            <a:fillRect/>
          </a:stretch>
        </p:blipFill>
        <p:spPr>
          <a:xfrm>
            <a:off x="86965" y="570518"/>
            <a:ext cx="3281569" cy="3230165"/>
          </a:xfrm>
          <a:prstGeom prst="rect">
            <a:avLst/>
          </a:prstGeom>
        </p:spPr>
      </p:pic>
      <p:pic>
        <p:nvPicPr>
          <p:cNvPr id="7" name="Picture 6">
            <a:extLst>
              <a:ext uri="{FF2B5EF4-FFF2-40B4-BE49-F238E27FC236}">
                <a16:creationId xmlns:a16="http://schemas.microsoft.com/office/drawing/2014/main" id="{16F05AA2-D5AE-4957-54BF-040234FB12D7}"/>
              </a:ext>
            </a:extLst>
          </p:cNvPr>
          <p:cNvPicPr>
            <a:picLocks noChangeAspect="1"/>
          </p:cNvPicPr>
          <p:nvPr/>
        </p:nvPicPr>
        <p:blipFill>
          <a:blip r:embed="rId3"/>
          <a:stretch>
            <a:fillRect/>
          </a:stretch>
        </p:blipFill>
        <p:spPr>
          <a:xfrm>
            <a:off x="291959" y="3873236"/>
            <a:ext cx="3076575" cy="3230165"/>
          </a:xfrm>
          <a:prstGeom prst="rect">
            <a:avLst/>
          </a:prstGeom>
        </p:spPr>
      </p:pic>
      <p:pic>
        <p:nvPicPr>
          <p:cNvPr id="1026" name="Picture 2">
            <a:extLst>
              <a:ext uri="{FF2B5EF4-FFF2-40B4-BE49-F238E27FC236}">
                <a16:creationId xmlns:a16="http://schemas.microsoft.com/office/drawing/2014/main" id="{410AE3B2-AC3C-EF06-4C86-902E3AA94F6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37083" y="2093317"/>
            <a:ext cx="3640622" cy="35598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159994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arn(inVertic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barn(inVertical)">
                                      <p:cBhvr>
                                        <p:cTn id="1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1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6B9F8E01-95B1-94D7-57AA-4600B1870C89}"/>
              </a:ext>
            </a:extLst>
          </p:cNvPr>
          <p:cNvSpPr/>
          <p:nvPr/>
        </p:nvSpPr>
        <p:spPr>
          <a:xfrm>
            <a:off x="4313574" y="219243"/>
            <a:ext cx="3432314" cy="636105"/>
          </a:xfrm>
          <a:prstGeom prst="roundRect">
            <a:avLst>
              <a:gd name="adj" fmla="val 50000"/>
            </a:avLst>
          </a:prstGeom>
          <a:ln>
            <a:solidFill>
              <a:srgbClr val="FFFF00"/>
            </a:solidFill>
          </a:ln>
          <a:scene3d>
            <a:camera prst="orthographicFront"/>
            <a:lightRig rig="threePt" dir="t"/>
          </a:scene3d>
          <a:sp3d>
            <a:bevelT prst="angle"/>
          </a:sp3d>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3200" b="1" dirty="0">
                <a:solidFill>
                  <a:srgbClr val="FFFF00"/>
                </a:solidFill>
              </a:rPr>
              <a:t>EDA Cont.….</a:t>
            </a:r>
            <a:endParaRPr lang="en-IN" sz="3200" b="1" dirty="0">
              <a:solidFill>
                <a:srgbClr val="FFFF00"/>
              </a:solidFill>
            </a:endParaRPr>
          </a:p>
        </p:txBody>
      </p:sp>
      <p:sp>
        <p:nvSpPr>
          <p:cNvPr id="5" name="TextBox 4">
            <a:extLst>
              <a:ext uri="{FF2B5EF4-FFF2-40B4-BE49-F238E27FC236}">
                <a16:creationId xmlns:a16="http://schemas.microsoft.com/office/drawing/2014/main" id="{F97BB244-8DF8-F0DC-1650-8F4CC46E9E20}"/>
              </a:ext>
            </a:extLst>
          </p:cNvPr>
          <p:cNvSpPr txBox="1"/>
          <p:nvPr/>
        </p:nvSpPr>
        <p:spPr>
          <a:xfrm>
            <a:off x="3786394" y="1195047"/>
            <a:ext cx="6245501" cy="923330"/>
          </a:xfrm>
          <a:prstGeom prst="rect">
            <a:avLst/>
          </a:prstGeom>
          <a:noFill/>
        </p:spPr>
        <p:txBody>
          <a:bodyPr wrap="square" rtlCol="0">
            <a:spAutoFit/>
          </a:bodyPr>
          <a:lstStyle/>
          <a:p>
            <a:r>
              <a:rPr lang="en-US" b="1" dirty="0">
                <a:solidFill>
                  <a:srgbClr val="0070C0"/>
                </a:solidFill>
                <a:latin typeface="Helvetica Neue"/>
              </a:rPr>
              <a:t>Churning rate of Customers from Tier-2 are very less, seems they are more satisfied, and hence they continue to use the services .</a:t>
            </a:r>
          </a:p>
        </p:txBody>
      </p:sp>
      <p:sp>
        <p:nvSpPr>
          <p:cNvPr id="8" name="TextBox 7">
            <a:extLst>
              <a:ext uri="{FF2B5EF4-FFF2-40B4-BE49-F238E27FC236}">
                <a16:creationId xmlns:a16="http://schemas.microsoft.com/office/drawing/2014/main" id="{3761C880-B025-DB72-B081-3C5A30CEA3C7}"/>
              </a:ext>
            </a:extLst>
          </p:cNvPr>
          <p:cNvSpPr txBox="1"/>
          <p:nvPr/>
        </p:nvSpPr>
        <p:spPr>
          <a:xfrm>
            <a:off x="3394001" y="3163724"/>
            <a:ext cx="3981867" cy="923330"/>
          </a:xfrm>
          <a:prstGeom prst="rect">
            <a:avLst/>
          </a:prstGeom>
          <a:noFill/>
        </p:spPr>
        <p:txBody>
          <a:bodyPr wrap="square" rtlCol="0">
            <a:spAutoFit/>
          </a:bodyPr>
          <a:lstStyle/>
          <a:p>
            <a:r>
              <a:rPr lang="en-US" b="1" dirty="0">
                <a:solidFill>
                  <a:srgbClr val="0070C0"/>
                </a:solidFill>
                <a:latin typeface="Helvetica Neue"/>
              </a:rPr>
              <a:t>Account tagged with 3,4 and 5 customers have more churning rate.</a:t>
            </a:r>
          </a:p>
        </p:txBody>
      </p:sp>
      <p:sp>
        <p:nvSpPr>
          <p:cNvPr id="9" name="Arrow: Right 8">
            <a:extLst>
              <a:ext uri="{FF2B5EF4-FFF2-40B4-BE49-F238E27FC236}">
                <a16:creationId xmlns:a16="http://schemas.microsoft.com/office/drawing/2014/main" id="{B8F7761D-41B3-DA71-001D-7B11875B2C33}"/>
              </a:ext>
            </a:extLst>
          </p:cNvPr>
          <p:cNvSpPr/>
          <p:nvPr/>
        </p:nvSpPr>
        <p:spPr>
          <a:xfrm>
            <a:off x="3394001" y="1519728"/>
            <a:ext cx="348490" cy="347057"/>
          </a:xfrm>
          <a:prstGeom prst="rightArrow">
            <a:avLst/>
          </a:prstGeom>
          <a:solidFill>
            <a:srgbClr val="63D69E"/>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TextBox 16">
            <a:extLst>
              <a:ext uri="{FF2B5EF4-FFF2-40B4-BE49-F238E27FC236}">
                <a16:creationId xmlns:a16="http://schemas.microsoft.com/office/drawing/2014/main" id="{2D53E72C-7638-BC57-D2ED-A4B679084D79}"/>
              </a:ext>
            </a:extLst>
          </p:cNvPr>
          <p:cNvSpPr txBox="1"/>
          <p:nvPr/>
        </p:nvSpPr>
        <p:spPr>
          <a:xfrm>
            <a:off x="3786394" y="5159363"/>
            <a:ext cx="6245501" cy="1200329"/>
          </a:xfrm>
          <a:prstGeom prst="rect">
            <a:avLst/>
          </a:prstGeom>
          <a:noFill/>
        </p:spPr>
        <p:txBody>
          <a:bodyPr wrap="square" rtlCol="0">
            <a:spAutoFit/>
          </a:bodyPr>
          <a:lstStyle/>
          <a:p>
            <a:r>
              <a:rPr lang="en-US" b="1" dirty="0">
                <a:solidFill>
                  <a:srgbClr val="0070C0"/>
                </a:solidFill>
                <a:latin typeface="Helvetica Neue"/>
              </a:rPr>
              <a:t>Very few Churners have raised the complaints in the last 12 months. If they would have raised the complaint, then may be their queries would have been resolved and they would not churn</a:t>
            </a:r>
            <a:r>
              <a:rPr lang="en-US" b="0" i="0" dirty="0">
                <a:solidFill>
                  <a:srgbClr val="0070C0"/>
                </a:solidFill>
                <a:effectLst/>
                <a:latin typeface="Helvetica Neue"/>
              </a:rPr>
              <a:t>.</a:t>
            </a:r>
          </a:p>
        </p:txBody>
      </p:sp>
      <p:sp>
        <p:nvSpPr>
          <p:cNvPr id="18" name="Arrow: Right 17">
            <a:extLst>
              <a:ext uri="{FF2B5EF4-FFF2-40B4-BE49-F238E27FC236}">
                <a16:creationId xmlns:a16="http://schemas.microsoft.com/office/drawing/2014/main" id="{6DE91267-D6F0-495B-CEDF-E79EDA674E2F}"/>
              </a:ext>
            </a:extLst>
          </p:cNvPr>
          <p:cNvSpPr/>
          <p:nvPr/>
        </p:nvSpPr>
        <p:spPr>
          <a:xfrm>
            <a:off x="3374123" y="5585998"/>
            <a:ext cx="368368" cy="347057"/>
          </a:xfrm>
          <a:prstGeom prst="rightArrow">
            <a:avLst/>
          </a:prstGeom>
          <a:solidFill>
            <a:srgbClr val="63D69E"/>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Arrow: Right 24">
            <a:extLst>
              <a:ext uri="{FF2B5EF4-FFF2-40B4-BE49-F238E27FC236}">
                <a16:creationId xmlns:a16="http://schemas.microsoft.com/office/drawing/2014/main" id="{A1FB022A-5674-1B9C-2D6C-6003A2047DD1}"/>
              </a:ext>
            </a:extLst>
          </p:cNvPr>
          <p:cNvSpPr/>
          <p:nvPr/>
        </p:nvSpPr>
        <p:spPr>
          <a:xfrm rot="10800000">
            <a:off x="7375868" y="3346328"/>
            <a:ext cx="370021" cy="365879"/>
          </a:xfrm>
          <a:prstGeom prst="rightArrow">
            <a:avLst/>
          </a:prstGeom>
          <a:solidFill>
            <a:srgbClr val="63D69E"/>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id="{E8CD4F18-F2FA-199F-2EE4-9160DCEA726B}"/>
              </a:ext>
            </a:extLst>
          </p:cNvPr>
          <p:cNvPicPr>
            <a:picLocks noChangeAspect="1"/>
          </p:cNvPicPr>
          <p:nvPr/>
        </p:nvPicPr>
        <p:blipFill>
          <a:blip r:embed="rId2"/>
          <a:stretch>
            <a:fillRect/>
          </a:stretch>
        </p:blipFill>
        <p:spPr>
          <a:xfrm>
            <a:off x="141218" y="397279"/>
            <a:ext cx="3105150" cy="3031721"/>
          </a:xfrm>
          <a:prstGeom prst="rect">
            <a:avLst/>
          </a:prstGeom>
        </p:spPr>
      </p:pic>
      <p:pic>
        <p:nvPicPr>
          <p:cNvPr id="12" name="Picture 11">
            <a:extLst>
              <a:ext uri="{FF2B5EF4-FFF2-40B4-BE49-F238E27FC236}">
                <a16:creationId xmlns:a16="http://schemas.microsoft.com/office/drawing/2014/main" id="{44AB68C0-C71C-47C2-41A4-953A1557C652}"/>
              </a:ext>
            </a:extLst>
          </p:cNvPr>
          <p:cNvPicPr>
            <a:picLocks noChangeAspect="1"/>
          </p:cNvPicPr>
          <p:nvPr/>
        </p:nvPicPr>
        <p:blipFill>
          <a:blip r:embed="rId3"/>
          <a:stretch>
            <a:fillRect/>
          </a:stretch>
        </p:blipFill>
        <p:spPr>
          <a:xfrm>
            <a:off x="7915894" y="1823266"/>
            <a:ext cx="3367085" cy="3239522"/>
          </a:xfrm>
          <a:prstGeom prst="rect">
            <a:avLst/>
          </a:prstGeom>
        </p:spPr>
      </p:pic>
      <p:pic>
        <p:nvPicPr>
          <p:cNvPr id="14" name="Picture 13">
            <a:extLst>
              <a:ext uri="{FF2B5EF4-FFF2-40B4-BE49-F238E27FC236}">
                <a16:creationId xmlns:a16="http://schemas.microsoft.com/office/drawing/2014/main" id="{39CCBFCA-5306-BC22-191B-223F81530C6A}"/>
              </a:ext>
            </a:extLst>
          </p:cNvPr>
          <p:cNvPicPr>
            <a:picLocks noChangeAspect="1"/>
          </p:cNvPicPr>
          <p:nvPr/>
        </p:nvPicPr>
        <p:blipFill>
          <a:blip r:embed="rId4"/>
          <a:stretch>
            <a:fillRect/>
          </a:stretch>
        </p:blipFill>
        <p:spPr>
          <a:xfrm>
            <a:off x="217417" y="3525078"/>
            <a:ext cx="3028951" cy="3332922"/>
          </a:xfrm>
          <a:prstGeom prst="rect">
            <a:avLst/>
          </a:prstGeom>
        </p:spPr>
      </p:pic>
    </p:spTree>
    <p:extLst>
      <p:ext uri="{BB962C8B-B14F-4D97-AF65-F5344CB8AC3E}">
        <p14:creationId xmlns:p14="http://schemas.microsoft.com/office/powerpoint/2010/main" val="177769438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arn(inVertic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barn(inVertical)">
                                      <p:cBhvr>
                                        <p:cTn id="1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17"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115719BB-48A7-4AF4-BB91-DC82E0DF7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57" name="Freeform: Shape 2056">
            <a:extLst>
              <a:ext uri="{FF2B5EF4-FFF2-40B4-BE49-F238E27FC236}">
                <a16:creationId xmlns:a16="http://schemas.microsoft.com/office/drawing/2014/main" id="{10973A55-5440-4A99-B526-B5812E462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6002" cy="6858000"/>
          </a:xfrm>
          <a:custGeom>
            <a:avLst/>
            <a:gdLst>
              <a:gd name="connsiteX0" fmla="*/ 0 w 6096002"/>
              <a:gd name="connsiteY0" fmla="*/ 0 h 6858000"/>
              <a:gd name="connsiteX1" fmla="*/ 4885967 w 6096002"/>
              <a:gd name="connsiteY1" fmla="*/ 0 h 6858000"/>
              <a:gd name="connsiteX2" fmla="*/ 4946007 w 6096002"/>
              <a:gd name="connsiteY2" fmla="*/ 69271 h 6858000"/>
              <a:gd name="connsiteX3" fmla="*/ 6096002 w 6096002"/>
              <a:gd name="connsiteY3" fmla="*/ 3429000 h 6858000"/>
              <a:gd name="connsiteX4" fmla="*/ 4946007 w 6096002"/>
              <a:gd name="connsiteY4" fmla="*/ 6788730 h 6858000"/>
              <a:gd name="connsiteX5" fmla="*/ 4885967 w 6096002"/>
              <a:gd name="connsiteY5" fmla="*/ 6858000 h 6858000"/>
              <a:gd name="connsiteX6" fmla="*/ 0 w 609600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6858000">
                <a:moveTo>
                  <a:pt x="0" y="0"/>
                </a:moveTo>
                <a:lnTo>
                  <a:pt x="4885967" y="0"/>
                </a:lnTo>
                <a:lnTo>
                  <a:pt x="4946007" y="69271"/>
                </a:lnTo>
                <a:cubicBezTo>
                  <a:pt x="5656533" y="929100"/>
                  <a:pt x="6096002" y="2116944"/>
                  <a:pt x="6096002" y="3429000"/>
                </a:cubicBezTo>
                <a:cubicBezTo>
                  <a:pt x="6096002" y="4741056"/>
                  <a:pt x="5656533" y="5928900"/>
                  <a:pt x="4946007" y="6788730"/>
                </a:cubicBezTo>
                <a:lnTo>
                  <a:pt x="4885967"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059" name="Freeform: Shape 2058">
            <a:extLst>
              <a:ext uri="{FF2B5EF4-FFF2-40B4-BE49-F238E27FC236}">
                <a16:creationId xmlns:a16="http://schemas.microsoft.com/office/drawing/2014/main" id="{A9682493-588A-4D52-98F6-FBBD80C07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5370" cy="6858000"/>
          </a:xfrm>
          <a:custGeom>
            <a:avLst/>
            <a:gdLst>
              <a:gd name="connsiteX0" fmla="*/ 0 w 6085370"/>
              <a:gd name="connsiteY0" fmla="*/ 0 h 6858000"/>
              <a:gd name="connsiteX1" fmla="*/ 4875335 w 6085370"/>
              <a:gd name="connsiteY1" fmla="*/ 0 h 6858000"/>
              <a:gd name="connsiteX2" fmla="*/ 4935375 w 6085370"/>
              <a:gd name="connsiteY2" fmla="*/ 69271 h 6858000"/>
              <a:gd name="connsiteX3" fmla="*/ 6085370 w 6085370"/>
              <a:gd name="connsiteY3" fmla="*/ 3429000 h 6858000"/>
              <a:gd name="connsiteX4" fmla="*/ 4935375 w 6085370"/>
              <a:gd name="connsiteY4" fmla="*/ 6788730 h 6858000"/>
              <a:gd name="connsiteX5" fmla="*/ 4875335 w 6085370"/>
              <a:gd name="connsiteY5" fmla="*/ 6858000 h 6858000"/>
              <a:gd name="connsiteX6" fmla="*/ 0 w 60853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5370" h="6858000">
                <a:moveTo>
                  <a:pt x="0" y="0"/>
                </a:moveTo>
                <a:lnTo>
                  <a:pt x="4875335" y="0"/>
                </a:lnTo>
                <a:lnTo>
                  <a:pt x="4935375" y="69271"/>
                </a:lnTo>
                <a:cubicBezTo>
                  <a:pt x="5645901" y="929100"/>
                  <a:pt x="6085370" y="2116944"/>
                  <a:pt x="6085370" y="3429000"/>
                </a:cubicBezTo>
                <a:cubicBezTo>
                  <a:pt x="6085370" y="4741056"/>
                  <a:pt x="5645901" y="5928900"/>
                  <a:pt x="4935375" y="6788730"/>
                </a:cubicBezTo>
                <a:lnTo>
                  <a:pt x="487533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Rectangle: Rounded Corners 1">
            <a:extLst>
              <a:ext uri="{FF2B5EF4-FFF2-40B4-BE49-F238E27FC236}">
                <a16:creationId xmlns:a16="http://schemas.microsoft.com/office/drawing/2014/main" id="{C912101C-B899-DD1B-F2C6-D8BB172E2EF7}"/>
              </a:ext>
            </a:extLst>
          </p:cNvPr>
          <p:cNvSpPr/>
          <p:nvPr/>
        </p:nvSpPr>
        <p:spPr>
          <a:xfrm>
            <a:off x="1104793" y="122206"/>
            <a:ext cx="3875783" cy="957853"/>
          </a:xfrm>
          <a:prstGeom prst="roundRect">
            <a:avLst/>
          </a:prstGeom>
          <a:ln>
            <a:solidFill>
              <a:srgbClr val="FFFF00"/>
            </a:solidFill>
          </a:ln>
          <a:scene3d>
            <a:camera prst="orthographicFront"/>
            <a:lightRig rig="threePt" dir="t"/>
          </a:scene3d>
          <a:sp3d>
            <a:bevelT prst="angle"/>
          </a:sp3d>
        </p:spPr>
        <p:style>
          <a:lnRef idx="1">
            <a:schemeClr val="accent6"/>
          </a:lnRef>
          <a:fillRef idx="2">
            <a:schemeClr val="accent6"/>
          </a:fillRef>
          <a:effectRef idx="1">
            <a:schemeClr val="accent6"/>
          </a:effectRef>
          <a:fontRef idx="minor">
            <a:schemeClr val="dk1"/>
          </a:fontRef>
        </p:style>
        <p:txBody>
          <a:bodyPr vert="horz" lIns="91440" tIns="45720" rIns="91440" bIns="45720" rtlCol="0" anchor="b">
            <a:normAutofit fontScale="47500" lnSpcReduction="20000"/>
          </a:bodyPr>
          <a:lstStyle/>
          <a:p>
            <a:pPr>
              <a:lnSpc>
                <a:spcPct val="90000"/>
              </a:lnSpc>
              <a:spcBef>
                <a:spcPct val="0"/>
              </a:spcBef>
              <a:spcAft>
                <a:spcPts val="600"/>
              </a:spcAft>
            </a:pPr>
            <a:endParaRPr lang="en-US" sz="2100" b="1" i="0" dirty="0">
              <a:solidFill>
                <a:schemeClr val="tx1"/>
              </a:solidFill>
              <a:effectLst/>
              <a:latin typeface="+mj-lt"/>
              <a:ea typeface="+mj-ea"/>
              <a:cs typeface="+mj-cs"/>
            </a:endParaRPr>
          </a:p>
          <a:p>
            <a:pPr>
              <a:lnSpc>
                <a:spcPct val="90000"/>
              </a:lnSpc>
              <a:spcBef>
                <a:spcPct val="0"/>
              </a:spcBef>
              <a:spcAft>
                <a:spcPts val="600"/>
              </a:spcAft>
            </a:pPr>
            <a:r>
              <a:rPr lang="en-US" sz="5000" b="1" i="0" dirty="0">
                <a:solidFill>
                  <a:srgbClr val="FFFF00"/>
                </a:solidFill>
                <a:effectLst/>
                <a:latin typeface="Verdana" panose="020B0604030504040204" pitchFamily="34" charset="0"/>
                <a:ea typeface="Verdana" panose="020B0604030504040204" pitchFamily="34" charset="0"/>
                <a:cs typeface="+mj-cs"/>
              </a:rPr>
              <a:t>Data Visualization using Segmentation</a:t>
            </a:r>
          </a:p>
          <a:p>
            <a:pPr>
              <a:lnSpc>
                <a:spcPct val="90000"/>
              </a:lnSpc>
              <a:spcBef>
                <a:spcPct val="0"/>
              </a:spcBef>
              <a:spcAft>
                <a:spcPts val="600"/>
              </a:spcAft>
            </a:pPr>
            <a:endParaRPr lang="en-US" sz="2100" dirty="0">
              <a:solidFill>
                <a:schemeClr val="tx1"/>
              </a:solidFill>
              <a:latin typeface="+mj-lt"/>
              <a:ea typeface="+mj-ea"/>
              <a:cs typeface="+mj-cs"/>
            </a:endParaRPr>
          </a:p>
        </p:txBody>
      </p:sp>
      <p:sp>
        <p:nvSpPr>
          <p:cNvPr id="2061" name="Rectangle 2060">
            <a:extLst>
              <a:ext uri="{FF2B5EF4-FFF2-40B4-BE49-F238E27FC236}">
                <a16:creationId xmlns:a16="http://schemas.microsoft.com/office/drawing/2014/main" id="{FBEC5A7A-ADE4-48D9-B89C-2BA1C91106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03236" y="36338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63" name="Rectangle 2062">
            <a:extLst>
              <a:ext uri="{FF2B5EF4-FFF2-40B4-BE49-F238E27FC236}">
                <a16:creationId xmlns:a16="http://schemas.microsoft.com/office/drawing/2014/main" id="{82095FCE-EF05-4443-B97A-85DEE3A5CA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92" y="2185062"/>
            <a:ext cx="49377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2607B954-072A-0206-B1F1-184F1323801A}"/>
              </a:ext>
            </a:extLst>
          </p:cNvPr>
          <p:cNvSpPr txBox="1"/>
          <p:nvPr/>
        </p:nvSpPr>
        <p:spPr>
          <a:xfrm>
            <a:off x="296907" y="1406864"/>
            <a:ext cx="5471558" cy="5037381"/>
          </a:xfrm>
          <a:prstGeom prst="rect">
            <a:avLst/>
          </a:prstGeom>
        </p:spPr>
        <p:txBody>
          <a:bodyPr vert="horz" lIns="91440" tIns="45720" rIns="91440" bIns="45720" rtlCol="0">
            <a:noAutofit/>
          </a:bodyPr>
          <a:lstStyle/>
          <a:p>
            <a:pPr>
              <a:lnSpc>
                <a:spcPct val="90000"/>
              </a:lnSpc>
              <a:spcAft>
                <a:spcPts val="600"/>
              </a:spcAft>
            </a:pPr>
            <a:r>
              <a:rPr lang="en-US" sz="2000" b="1" i="0" dirty="0">
                <a:solidFill>
                  <a:schemeClr val="accent4">
                    <a:lumMod val="75000"/>
                  </a:schemeClr>
                </a:solidFill>
                <a:effectLst/>
              </a:rPr>
              <a:t>                                     </a:t>
            </a:r>
            <a:r>
              <a:rPr lang="en-US" sz="2400" b="1" i="0" u="sng" dirty="0">
                <a:solidFill>
                  <a:schemeClr val="accent4">
                    <a:lumMod val="75000"/>
                  </a:schemeClr>
                </a:solidFill>
                <a:effectLst/>
              </a:rPr>
              <a:t>City - Tier</a:t>
            </a:r>
          </a:p>
          <a:p>
            <a:pPr>
              <a:lnSpc>
                <a:spcPct val="90000"/>
              </a:lnSpc>
              <a:spcAft>
                <a:spcPts val="600"/>
              </a:spcAft>
            </a:pPr>
            <a:endParaRPr lang="en-US" sz="2000" dirty="0">
              <a:solidFill>
                <a:srgbClr val="002060"/>
              </a:solidFill>
            </a:endParaRPr>
          </a:p>
          <a:p>
            <a:pPr>
              <a:lnSpc>
                <a:spcPct val="90000"/>
              </a:lnSpc>
              <a:spcAft>
                <a:spcPts val="600"/>
              </a:spcAft>
            </a:pPr>
            <a:endParaRPr lang="en-US" sz="2000" dirty="0">
              <a:solidFill>
                <a:srgbClr val="002060"/>
              </a:solidFill>
            </a:endParaRPr>
          </a:p>
          <a:p>
            <a:pPr>
              <a:lnSpc>
                <a:spcPct val="90000"/>
              </a:lnSpc>
              <a:spcAft>
                <a:spcPts val="600"/>
              </a:spcAft>
            </a:pPr>
            <a:endParaRPr lang="en-US" sz="2000" dirty="0">
              <a:solidFill>
                <a:srgbClr val="002060"/>
              </a:solidFill>
            </a:endParaRPr>
          </a:p>
          <a:p>
            <a:pPr marL="57150" indent="-285750">
              <a:lnSpc>
                <a:spcPct val="90000"/>
              </a:lnSpc>
              <a:spcAft>
                <a:spcPts val="600"/>
              </a:spcAft>
              <a:buFont typeface="Wingdings" panose="05000000000000000000" pitchFamily="2" charset="2"/>
              <a:buChar char="q"/>
            </a:pPr>
            <a:r>
              <a:rPr lang="en-US" sz="2400" dirty="0">
                <a:solidFill>
                  <a:srgbClr val="002060"/>
                </a:solidFill>
                <a:latin typeface="Helvetica Neue"/>
              </a:rPr>
              <a:t>Though the Customers using the Services in Tier-2 is very less as compared to Tier-1 &amp; 3, But the Avg Revenue generated per month by the account is same across all the Tiers.</a:t>
            </a:r>
          </a:p>
          <a:p>
            <a:pPr marL="57150" indent="-285750">
              <a:lnSpc>
                <a:spcPct val="90000"/>
              </a:lnSpc>
              <a:spcAft>
                <a:spcPts val="600"/>
              </a:spcAft>
              <a:buFont typeface="Wingdings" panose="05000000000000000000" pitchFamily="2" charset="2"/>
              <a:buChar char="q"/>
            </a:pPr>
            <a:r>
              <a:rPr lang="en-US" sz="2400" dirty="0">
                <a:solidFill>
                  <a:srgbClr val="002060"/>
                </a:solidFill>
                <a:latin typeface="Helvetica Neue"/>
              </a:rPr>
              <a:t>It seems Customers are more satisfied in Tier-2 hence they Retain to use the Services, generating greater revenue.</a:t>
            </a:r>
          </a:p>
          <a:p>
            <a:pPr>
              <a:lnSpc>
                <a:spcPct val="90000"/>
              </a:lnSpc>
              <a:spcAft>
                <a:spcPts val="600"/>
              </a:spcAft>
            </a:pPr>
            <a:r>
              <a:rPr lang="en-US" sz="2000" dirty="0">
                <a:solidFill>
                  <a:srgbClr val="002060"/>
                </a:solidFill>
              </a:rPr>
              <a:t>                                 </a:t>
            </a:r>
            <a:endParaRPr lang="en-US" sz="2000" b="0" i="0" dirty="0">
              <a:solidFill>
                <a:srgbClr val="002060"/>
              </a:solidFill>
              <a:effectLst/>
              <a:latin typeface="Helvetica Neue"/>
            </a:endParaRPr>
          </a:p>
        </p:txBody>
      </p:sp>
      <p:pic>
        <p:nvPicPr>
          <p:cNvPr id="4" name="Picture 3">
            <a:extLst>
              <a:ext uri="{FF2B5EF4-FFF2-40B4-BE49-F238E27FC236}">
                <a16:creationId xmlns:a16="http://schemas.microsoft.com/office/drawing/2014/main" id="{DC6AB1C8-38B1-65B5-0C7F-3D3875843CCB}"/>
              </a:ext>
            </a:extLst>
          </p:cNvPr>
          <p:cNvPicPr>
            <a:picLocks noChangeAspect="1"/>
          </p:cNvPicPr>
          <p:nvPr/>
        </p:nvPicPr>
        <p:blipFill>
          <a:blip r:embed="rId2"/>
          <a:stretch>
            <a:fillRect/>
          </a:stretch>
        </p:blipFill>
        <p:spPr>
          <a:xfrm>
            <a:off x="6390640" y="2028921"/>
            <a:ext cx="5506720" cy="3536991"/>
          </a:xfrm>
          <a:prstGeom prst="rect">
            <a:avLst/>
          </a:prstGeom>
        </p:spPr>
      </p:pic>
    </p:spTree>
    <p:extLst>
      <p:ext uri="{BB962C8B-B14F-4D97-AF65-F5344CB8AC3E}">
        <p14:creationId xmlns:p14="http://schemas.microsoft.com/office/powerpoint/2010/main" val="334750180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4977</TotalTime>
  <Words>1462</Words>
  <Application>Microsoft Office PowerPoint</Application>
  <PresentationFormat>Widescreen</PresentationFormat>
  <Paragraphs>132</Paragraphs>
  <Slides>18</Slides>
  <Notes>0</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18</vt:i4>
      </vt:variant>
    </vt:vector>
  </HeadingPairs>
  <TitlesOfParts>
    <vt:vector size="29" baseType="lpstr">
      <vt:lpstr>Aptos</vt:lpstr>
      <vt:lpstr>Arial</vt:lpstr>
      <vt:lpstr>Calibri</vt:lpstr>
      <vt:lpstr>Calibri Light</vt:lpstr>
      <vt:lpstr>Courier New</vt:lpstr>
      <vt:lpstr>Helvetica Neue</vt:lpstr>
      <vt:lpstr>source-serif-pro</vt:lpstr>
      <vt:lpstr>Verdana</vt:lpstr>
      <vt:lpstr>Wingdings</vt:lpstr>
      <vt:lpstr>Custom Design</vt:lpstr>
      <vt:lpstr>Worksheet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Rashmi P</dc:creator>
  <cp:lastModifiedBy>Shobha Kumari Choudhary</cp:lastModifiedBy>
  <cp:revision>162</cp:revision>
  <dcterms:created xsi:type="dcterms:W3CDTF">2019-12-31T09:37:22Z</dcterms:created>
  <dcterms:modified xsi:type="dcterms:W3CDTF">2024-04-05T12:14:17Z</dcterms:modified>
</cp:coreProperties>
</file>