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6" r:id="rId9"/>
    <p:sldId id="263" r:id="rId10"/>
    <p:sldId id="261" r:id="rId11"/>
    <p:sldId id="264" r:id="rId12"/>
    <p:sldId id="297" r:id="rId13"/>
    <p:sldId id="313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549E4-BE23-4BA8-9E83-57F4E366358C}" type="datetimeFigureOut">
              <a:rPr lang="en-NZ" smtClean="0"/>
              <a:t>24/10/2018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FCC1A-37CB-438C-91DA-6DABD770AB8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3943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NZ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39EB3-82E5-4924-AE19-A85BAC1CBAA8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8421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NZ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39EB3-82E5-4924-AE19-A85BAC1CBAA8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551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0A0-9EE4-43AE-8E22-C102C52F219E}" type="datetimeFigureOut">
              <a:rPr lang="en-NZ" smtClean="0"/>
              <a:t>24/10/2018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5160-A249-44CF-8A73-297AE394D4E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5747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0A0-9EE4-43AE-8E22-C102C52F219E}" type="datetimeFigureOut">
              <a:rPr lang="en-NZ" smtClean="0"/>
              <a:t>24/10/2018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5160-A249-44CF-8A73-297AE394D4E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271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0A0-9EE4-43AE-8E22-C102C52F219E}" type="datetimeFigureOut">
              <a:rPr lang="en-NZ" smtClean="0"/>
              <a:t>24/10/2018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5160-A249-44CF-8A73-297AE394D4E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0028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PS_Mai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4418" y="332656"/>
            <a:ext cx="10752169" cy="72008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30485D"/>
                </a:solidFill>
              </a:defRPr>
            </a:lvl1pPr>
          </a:lstStyle>
          <a:p>
            <a:r>
              <a:rPr lang="en-US" dirty="0"/>
              <a:t>Main slide header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3171" y="1029658"/>
            <a:ext cx="10743415" cy="527134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Main slide </a:t>
            </a:r>
            <a:r>
              <a:rPr lang="en-US" dirty="0" err="1"/>
              <a:t>subheader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0" hasCustomPrompt="1"/>
          </p:nvPr>
        </p:nvSpPr>
        <p:spPr>
          <a:xfrm>
            <a:off x="609600" y="1600201"/>
            <a:ext cx="10766987" cy="413305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0" indent="0">
              <a:buFontTx/>
              <a:buNone/>
              <a:defRPr sz="1800" baseline="0"/>
            </a:lvl4pPr>
            <a:lvl5pPr marL="1828800" indent="0" algn="l">
              <a:buFontTx/>
              <a:buNone/>
              <a:defRPr sz="1800"/>
            </a:lvl5pPr>
          </a:lstStyle>
          <a:p>
            <a:pPr lvl="3"/>
            <a:r>
              <a:rPr lang="en-NZ" dirty="0"/>
              <a:t>This is where the body text will go for any main text slides.</a:t>
            </a:r>
          </a:p>
          <a:p>
            <a:pPr lvl="2"/>
            <a:endParaRPr lang="en-NZ" dirty="0"/>
          </a:p>
        </p:txBody>
      </p:sp>
      <p:sp>
        <p:nvSpPr>
          <p:cNvPr id="7" name="TextBox 3"/>
          <p:cNvSpPr txBox="1"/>
          <p:nvPr userDrawn="1"/>
        </p:nvSpPr>
        <p:spPr>
          <a:xfrm>
            <a:off x="5519936" y="630932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400FDB3-8004-4410-AE9D-51D105532D5B}" type="slidenum">
              <a:rPr lang="en-NZ" sz="1200" smtClean="0"/>
              <a:pPr/>
              <a:t>‹#›</a:t>
            </a:fld>
            <a:endParaRPr lang="en-NZ" sz="1200" dirty="0"/>
          </a:p>
        </p:txBody>
      </p:sp>
    </p:spTree>
    <p:extLst>
      <p:ext uri="{BB962C8B-B14F-4D97-AF65-F5344CB8AC3E}">
        <p14:creationId xmlns:p14="http://schemas.microsoft.com/office/powerpoint/2010/main" val="190796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0A0-9EE4-43AE-8E22-C102C52F219E}" type="datetimeFigureOut">
              <a:rPr lang="en-NZ" smtClean="0"/>
              <a:t>24/10/2018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5160-A249-44CF-8A73-297AE394D4E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192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0A0-9EE4-43AE-8E22-C102C52F219E}" type="datetimeFigureOut">
              <a:rPr lang="en-NZ" smtClean="0"/>
              <a:t>24/10/2018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5160-A249-44CF-8A73-297AE394D4E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323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0A0-9EE4-43AE-8E22-C102C52F219E}" type="datetimeFigureOut">
              <a:rPr lang="en-NZ" smtClean="0"/>
              <a:t>24/10/2018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5160-A249-44CF-8A73-297AE394D4E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4079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0A0-9EE4-43AE-8E22-C102C52F219E}" type="datetimeFigureOut">
              <a:rPr lang="en-NZ" smtClean="0"/>
              <a:t>24/10/2018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5160-A249-44CF-8A73-297AE394D4E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8782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0A0-9EE4-43AE-8E22-C102C52F219E}" type="datetimeFigureOut">
              <a:rPr lang="en-NZ" smtClean="0"/>
              <a:t>24/10/2018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5160-A249-44CF-8A73-297AE394D4E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317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0A0-9EE4-43AE-8E22-C102C52F219E}" type="datetimeFigureOut">
              <a:rPr lang="en-NZ" smtClean="0"/>
              <a:t>24/10/2018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5160-A249-44CF-8A73-297AE394D4E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416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0A0-9EE4-43AE-8E22-C102C52F219E}" type="datetimeFigureOut">
              <a:rPr lang="en-NZ" smtClean="0"/>
              <a:t>24/10/2018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5160-A249-44CF-8A73-297AE394D4E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860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0A0-9EE4-43AE-8E22-C102C52F219E}" type="datetimeFigureOut">
              <a:rPr lang="en-NZ" smtClean="0"/>
              <a:t>24/10/2018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5160-A249-44CF-8A73-297AE394D4E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6229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250A0-9EE4-43AE-8E22-C102C52F219E}" type="datetimeFigureOut">
              <a:rPr lang="en-NZ" smtClean="0"/>
              <a:t>24/10/2018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35160-A249-44CF-8A73-297AE394D4E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0524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ialogflow cont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326" y="1914654"/>
            <a:ext cx="7277340" cy="309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C2B85D-63E9-4267-BD53-95A1C56E00CA}"/>
              </a:ext>
            </a:extLst>
          </p:cNvPr>
          <p:cNvSpPr txBox="1"/>
          <p:nvPr/>
        </p:nvSpPr>
        <p:spPr>
          <a:xfrm>
            <a:off x="9496337" y="5511567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Suresh Dhaka</a:t>
            </a:r>
          </a:p>
        </p:txBody>
      </p:sp>
    </p:spTree>
    <p:extLst>
      <p:ext uri="{BB962C8B-B14F-4D97-AF65-F5344CB8AC3E}">
        <p14:creationId xmlns:p14="http://schemas.microsoft.com/office/powerpoint/2010/main" val="1262525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Integrations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Allow Dialog flow to integration with various existing social medias</a:t>
            </a:r>
          </a:p>
          <a:p>
            <a:endParaRPr lang="en-NZ" dirty="0"/>
          </a:p>
        </p:txBody>
      </p:sp>
      <p:pic>
        <p:nvPicPr>
          <p:cNvPr id="1026" name="Picture 2" descr="Image result for dialogflow cont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91598"/>
            <a:ext cx="59721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dialogflow cont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612" y="476753"/>
            <a:ext cx="1281404" cy="128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798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err="1"/>
              <a:t>Dialogflow</a:t>
            </a:r>
            <a:endParaRPr lang="en-NZ" b="1" dirty="0"/>
          </a:p>
        </p:txBody>
      </p:sp>
      <p:pic>
        <p:nvPicPr>
          <p:cNvPr id="5" name="Picture 2" descr="Image result for dialogflow cont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612" y="476753"/>
            <a:ext cx="1281404" cy="128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dialogflow cont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489" y="2449286"/>
            <a:ext cx="80962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850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3200" dirty="0">
                <a:solidFill>
                  <a:schemeClr val="tx2">
                    <a:lumMod val="75000"/>
                  </a:schemeClr>
                </a:solidFill>
              </a:rPr>
              <a:t>Uber – Dev Meeting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03" y="2148252"/>
            <a:ext cx="10888747" cy="3179585"/>
          </a:xfrm>
          <a:prstGeom prst="rect">
            <a:avLst/>
          </a:prstGeom>
        </p:spPr>
      </p:pic>
      <p:pic>
        <p:nvPicPr>
          <p:cNvPr id="7" name="Picture 2" descr="Image result for dialogflow content">
            <a:extLst>
              <a:ext uri="{FF2B5EF4-FFF2-40B4-BE49-F238E27FC236}">
                <a16:creationId xmlns:a16="http://schemas.microsoft.com/office/drawing/2014/main" id="{139467E9-6C0B-4CB3-BCB0-090CCA771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612" y="476753"/>
            <a:ext cx="1281404" cy="128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74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3200" dirty="0">
                <a:solidFill>
                  <a:schemeClr val="tx2">
                    <a:lumMod val="75000"/>
                  </a:schemeClr>
                </a:solidFill>
              </a:rPr>
              <a:t>Uber – Dev Meeting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31" y="1761861"/>
            <a:ext cx="9996283" cy="4657843"/>
          </a:xfrm>
          <a:prstGeom prst="rect">
            <a:avLst/>
          </a:prstGeom>
        </p:spPr>
      </p:pic>
      <p:pic>
        <p:nvPicPr>
          <p:cNvPr id="5" name="Picture 2" descr="Image result for dialogflow content">
            <a:extLst>
              <a:ext uri="{FF2B5EF4-FFF2-40B4-BE49-F238E27FC236}">
                <a16:creationId xmlns:a16="http://schemas.microsoft.com/office/drawing/2014/main" id="{1B9945D8-536D-44C9-AAC0-0C1F7BA40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612" y="476753"/>
            <a:ext cx="1281404" cy="128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27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7331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Understanding the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Intent</a:t>
            </a:r>
          </a:p>
          <a:p>
            <a:r>
              <a:rPr lang="en-NZ" dirty="0"/>
              <a:t>Training</a:t>
            </a:r>
          </a:p>
          <a:p>
            <a:r>
              <a:rPr lang="en-NZ" dirty="0"/>
              <a:t>Entities</a:t>
            </a:r>
          </a:p>
          <a:p>
            <a:r>
              <a:rPr lang="en-NZ" dirty="0"/>
              <a:t>Context</a:t>
            </a:r>
          </a:p>
          <a:p>
            <a:r>
              <a:rPr lang="en-NZ" dirty="0"/>
              <a:t>Integrations</a:t>
            </a:r>
          </a:p>
          <a:p>
            <a:r>
              <a:rPr lang="en-NZ" dirty="0"/>
              <a:t>Fulfilment</a:t>
            </a:r>
          </a:p>
        </p:txBody>
      </p:sp>
      <p:pic>
        <p:nvPicPr>
          <p:cNvPr id="3074" name="Picture 2" descr="Image result for dialogflow cont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612" y="476753"/>
            <a:ext cx="1281404" cy="128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66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User Interaction</a:t>
            </a:r>
          </a:p>
          <a:p>
            <a:r>
              <a:rPr lang="en-NZ" dirty="0"/>
              <a:t>Specific conversation</a:t>
            </a:r>
          </a:p>
        </p:txBody>
      </p:sp>
      <p:pic>
        <p:nvPicPr>
          <p:cNvPr id="4" name="Picture 2" descr="Image result for dialogflow cont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612" y="476753"/>
            <a:ext cx="1281404" cy="128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661" y="2028021"/>
            <a:ext cx="5412242" cy="39465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84" y="3105554"/>
            <a:ext cx="5426578" cy="239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3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Data extracted through user interaction with intents</a:t>
            </a:r>
          </a:p>
          <a:p>
            <a:r>
              <a:rPr lang="en-NZ" dirty="0"/>
              <a:t>Prompt to the user</a:t>
            </a:r>
          </a:p>
          <a:p>
            <a:r>
              <a:rPr lang="en-NZ" dirty="0"/>
              <a:t>List</a:t>
            </a:r>
          </a:p>
          <a:p>
            <a:r>
              <a:rPr lang="en-NZ" dirty="0"/>
              <a:t>Pre defined</a:t>
            </a:r>
          </a:p>
          <a:p>
            <a:r>
              <a:rPr lang="en-NZ" dirty="0"/>
              <a:t>Custom Entities</a:t>
            </a:r>
          </a:p>
          <a:p>
            <a:endParaRPr lang="en-NZ" dirty="0"/>
          </a:p>
        </p:txBody>
      </p:sp>
      <p:pic>
        <p:nvPicPr>
          <p:cNvPr id="4" name="Picture 2" descr="Image result for dialogflow cont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612" y="476753"/>
            <a:ext cx="1281404" cy="128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489" y="2528596"/>
            <a:ext cx="5814527" cy="352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1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Data extracted through user interaction with intents</a:t>
            </a:r>
          </a:p>
          <a:p>
            <a:r>
              <a:rPr lang="en-NZ" dirty="0"/>
              <a:t>Prompt to the user</a:t>
            </a:r>
          </a:p>
          <a:p>
            <a:r>
              <a:rPr lang="en-NZ" dirty="0"/>
              <a:t>List</a:t>
            </a:r>
          </a:p>
          <a:p>
            <a:r>
              <a:rPr lang="en-NZ" dirty="0"/>
              <a:t>Pre defined</a:t>
            </a:r>
          </a:p>
          <a:p>
            <a:r>
              <a:rPr lang="en-NZ" dirty="0"/>
              <a:t>Custom Entities</a:t>
            </a:r>
          </a:p>
          <a:p>
            <a:endParaRPr lang="en-NZ" dirty="0"/>
          </a:p>
        </p:txBody>
      </p:sp>
      <p:pic>
        <p:nvPicPr>
          <p:cNvPr id="4" name="Picture 2" descr="Image result for dialogflow cont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612" y="476753"/>
            <a:ext cx="1281404" cy="128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792" y="2689162"/>
            <a:ext cx="7231008" cy="31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/>
              <a:t>Machine Learning Model</a:t>
            </a:r>
          </a:p>
          <a:p>
            <a:pPr marL="0" indent="0">
              <a:buNone/>
            </a:pPr>
            <a:r>
              <a:rPr lang="en-NZ" dirty="0"/>
              <a:t>Training Model</a:t>
            </a:r>
          </a:p>
          <a:p>
            <a:pPr marL="0" indent="0">
              <a:buNone/>
            </a:pPr>
            <a:r>
              <a:rPr lang="en-NZ" dirty="0"/>
              <a:t>Possible Interactions</a:t>
            </a:r>
          </a:p>
          <a:p>
            <a:pPr marL="0" indent="0">
              <a:buNone/>
            </a:pPr>
            <a:r>
              <a:rPr lang="en-NZ" dirty="0"/>
              <a:t>Recommended 20+</a:t>
            </a:r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4" name="Picture 2" descr="Image result for dialogflow cont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612" y="476753"/>
            <a:ext cx="1281404" cy="128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041" y="2359105"/>
            <a:ext cx="7072499" cy="312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8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Fulfilment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Web hook</a:t>
            </a:r>
          </a:p>
          <a:p>
            <a:r>
              <a:rPr lang="en-NZ" dirty="0"/>
              <a:t>Firebase </a:t>
            </a:r>
          </a:p>
          <a:p>
            <a:pPr lvl="1"/>
            <a:r>
              <a:rPr lang="en-NZ" dirty="0"/>
              <a:t>Online editor</a:t>
            </a:r>
          </a:p>
          <a:p>
            <a:r>
              <a:rPr lang="en-NZ" dirty="0"/>
              <a:t>RESTful service integrations</a:t>
            </a:r>
          </a:p>
          <a:p>
            <a:r>
              <a:rPr lang="en-NZ" dirty="0"/>
              <a:t>Intents must enable the Webhook </a:t>
            </a:r>
          </a:p>
          <a:p>
            <a:endParaRPr lang="en-NZ" dirty="0"/>
          </a:p>
          <a:p>
            <a:r>
              <a:rPr lang="en-NZ" dirty="0"/>
              <a:t>Ex: Call WSO2 ESB for the required Intent to integrate with Uber.</a:t>
            </a:r>
          </a:p>
        </p:txBody>
      </p:sp>
      <p:pic>
        <p:nvPicPr>
          <p:cNvPr id="4" name="Picture 2" descr="Image result for dialogflow cont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612" y="476753"/>
            <a:ext cx="1281404" cy="128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66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4" name="Picture 2" descr="Image result for dialogflow cont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612" y="476753"/>
            <a:ext cx="1281404" cy="128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5561"/>
            <a:ext cx="7484706" cy="600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46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/>
              <a:t>Allow specific Intent to execute</a:t>
            </a:r>
          </a:p>
          <a:p>
            <a:pPr marL="0" indent="0">
              <a:buNone/>
            </a:pPr>
            <a:r>
              <a:rPr lang="en-NZ" dirty="0"/>
              <a:t>Store the entities</a:t>
            </a:r>
          </a:p>
          <a:p>
            <a:pPr marL="0" indent="0">
              <a:buNone/>
            </a:pPr>
            <a:r>
              <a:rPr lang="en-NZ" dirty="0"/>
              <a:t>Type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4" name="Picture 2" descr="Image result for dialogflow cont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612" y="476753"/>
            <a:ext cx="1281404" cy="128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395" y="2853208"/>
            <a:ext cx="8249071" cy="289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96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122</Words>
  <Application>Microsoft Office PowerPoint</Application>
  <PresentationFormat>Widescreen</PresentationFormat>
  <Paragraphs>48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Understanding the terminology</vt:lpstr>
      <vt:lpstr>Intents</vt:lpstr>
      <vt:lpstr>Entities</vt:lpstr>
      <vt:lpstr>Entities</vt:lpstr>
      <vt:lpstr>Training</vt:lpstr>
      <vt:lpstr>Fulfilment</vt:lpstr>
      <vt:lpstr>PowerPoint Presentation</vt:lpstr>
      <vt:lpstr>Context</vt:lpstr>
      <vt:lpstr>Integrations</vt:lpstr>
      <vt:lpstr>Dialogflow</vt:lpstr>
      <vt:lpstr>Uber – Dev Meeting</vt:lpstr>
      <vt:lpstr>Uber – Dev Meeting</vt:lpstr>
      <vt:lpstr>DEMO</vt:lpstr>
    </vt:vector>
  </TitlesOfParts>
  <Company>Datacom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Dhaka [DATACOM]</dc:creator>
  <cp:lastModifiedBy>Suresh Dhaka [DATACOM]</cp:lastModifiedBy>
  <cp:revision>19</cp:revision>
  <dcterms:created xsi:type="dcterms:W3CDTF">2018-10-11T10:09:50Z</dcterms:created>
  <dcterms:modified xsi:type="dcterms:W3CDTF">2018-10-23T21:51:52Z</dcterms:modified>
</cp:coreProperties>
</file>