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73" r:id="rId4"/>
    <p:sldId id="257" r:id="rId5"/>
    <p:sldId id="258" r:id="rId6"/>
    <p:sldId id="259" r:id="rId7"/>
    <p:sldId id="260" r:id="rId8"/>
    <p:sldId id="270" r:id="rId9"/>
    <p:sldId id="271" r:id="rId10"/>
    <p:sldId id="268" r:id="rId11"/>
    <p:sldId id="266" r:id="rId12"/>
    <p:sldId id="261" r:id="rId13"/>
    <p:sldId id="272" r:id="rId14"/>
    <p:sldId id="264" r:id="rId15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F1F592-BE2C-4E6B-8260-751FC8CC0050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52E9A8B-CFE0-4E1D-B46F-7F103BE09006}">
      <dgm:prSet phldrT="[Text]"/>
      <dgm:spPr/>
      <dgm:t>
        <a:bodyPr/>
        <a:lstStyle/>
        <a:p>
          <a:r>
            <a:rPr lang="en-US" dirty="0"/>
            <a:t>E-mail and password</a:t>
          </a:r>
          <a:endParaRPr lang="en-IN" dirty="0"/>
        </a:p>
      </dgm:t>
    </dgm:pt>
    <dgm:pt modelId="{A796E2DB-45DF-45C4-A432-91EB1BB11FC6}" type="parTrans" cxnId="{E1876A4D-E23B-484D-B9BB-A2A5DF8E75CA}">
      <dgm:prSet/>
      <dgm:spPr/>
      <dgm:t>
        <a:bodyPr/>
        <a:lstStyle/>
        <a:p>
          <a:endParaRPr lang="en-IN"/>
        </a:p>
      </dgm:t>
    </dgm:pt>
    <dgm:pt modelId="{B8A693C0-46E9-48A8-8586-6D55CDBBFE0C}" type="sibTrans" cxnId="{E1876A4D-E23B-484D-B9BB-A2A5DF8E75CA}">
      <dgm:prSet/>
      <dgm:spPr/>
      <dgm:t>
        <a:bodyPr/>
        <a:lstStyle/>
        <a:p>
          <a:endParaRPr lang="en-IN"/>
        </a:p>
      </dgm:t>
    </dgm:pt>
    <dgm:pt modelId="{8F98E5B3-AD24-4C55-AE8F-6E80F68795A2}">
      <dgm:prSet phldrT="[Text]"/>
      <dgm:spPr/>
      <dgm:t>
        <a:bodyPr/>
        <a:lstStyle/>
        <a:p>
          <a:r>
            <a:rPr lang="en-US" dirty="0"/>
            <a:t>User Functionalities</a:t>
          </a:r>
          <a:endParaRPr lang="en-IN" dirty="0"/>
        </a:p>
      </dgm:t>
    </dgm:pt>
    <dgm:pt modelId="{45940EF9-E22B-4AB5-B392-55683AC57668}" type="parTrans" cxnId="{A47A018A-F1B5-4319-BEAF-77E1F17B589A}">
      <dgm:prSet/>
      <dgm:spPr/>
      <dgm:t>
        <a:bodyPr/>
        <a:lstStyle/>
        <a:p>
          <a:endParaRPr lang="en-IN"/>
        </a:p>
      </dgm:t>
    </dgm:pt>
    <dgm:pt modelId="{890790AE-BCD2-4B95-8137-3E409C5A54B9}" type="sibTrans" cxnId="{A47A018A-F1B5-4319-BEAF-77E1F17B589A}">
      <dgm:prSet/>
      <dgm:spPr/>
      <dgm:t>
        <a:bodyPr/>
        <a:lstStyle/>
        <a:p>
          <a:endParaRPr lang="en-IN"/>
        </a:p>
      </dgm:t>
    </dgm:pt>
    <dgm:pt modelId="{06B7D853-4EC8-4FA6-A962-8A0B6336D39E}">
      <dgm:prSet phldrT="[Text]"/>
      <dgm:spPr/>
      <dgm:t>
        <a:bodyPr/>
        <a:lstStyle/>
        <a:p>
          <a:r>
            <a:rPr lang="en-IN" dirty="0"/>
            <a:t>Post/answer query</a:t>
          </a:r>
        </a:p>
        <a:p>
          <a:r>
            <a:rPr lang="en-IN" dirty="0"/>
            <a:t>Share attachments</a:t>
          </a:r>
        </a:p>
      </dgm:t>
    </dgm:pt>
    <dgm:pt modelId="{9882DCB2-BC9F-4A34-B58B-E5C6C0EEF9AE}" type="parTrans" cxnId="{7D407EF8-A856-46B8-87F5-E068AC7F42B4}">
      <dgm:prSet/>
      <dgm:spPr/>
      <dgm:t>
        <a:bodyPr/>
        <a:lstStyle/>
        <a:p>
          <a:endParaRPr lang="en-IN"/>
        </a:p>
      </dgm:t>
    </dgm:pt>
    <dgm:pt modelId="{DC10C755-74B6-4C0F-B5BF-97EBCBA4C432}" type="sibTrans" cxnId="{7D407EF8-A856-46B8-87F5-E068AC7F42B4}">
      <dgm:prSet/>
      <dgm:spPr/>
      <dgm:t>
        <a:bodyPr/>
        <a:lstStyle/>
        <a:p>
          <a:endParaRPr lang="en-IN"/>
        </a:p>
      </dgm:t>
    </dgm:pt>
    <dgm:pt modelId="{7E31E6EA-4888-4157-BCF6-8648CFD2B482}">
      <dgm:prSet phldrT="[Text]"/>
      <dgm:spPr/>
      <dgm:t>
        <a:bodyPr/>
        <a:lstStyle/>
        <a:p>
          <a:r>
            <a:rPr lang="en-IN" dirty="0"/>
            <a:t>Upvote/report answers,</a:t>
          </a:r>
        </a:p>
        <a:p>
          <a:r>
            <a:rPr lang="en-IN" dirty="0"/>
            <a:t>Or start a discussion</a:t>
          </a:r>
        </a:p>
      </dgm:t>
    </dgm:pt>
    <dgm:pt modelId="{E9719F07-9E6C-4594-A5FF-0DB05D786301}" type="parTrans" cxnId="{699A6915-49F0-4DF2-ABE1-820D968375CA}">
      <dgm:prSet/>
      <dgm:spPr/>
      <dgm:t>
        <a:bodyPr/>
        <a:lstStyle/>
        <a:p>
          <a:endParaRPr lang="en-IN"/>
        </a:p>
      </dgm:t>
    </dgm:pt>
    <dgm:pt modelId="{2FCB9E74-74F6-4514-9CF3-7D33504D2FDA}" type="sibTrans" cxnId="{699A6915-49F0-4DF2-ABE1-820D968375CA}">
      <dgm:prSet/>
      <dgm:spPr/>
      <dgm:t>
        <a:bodyPr/>
        <a:lstStyle/>
        <a:p>
          <a:endParaRPr lang="en-IN"/>
        </a:p>
      </dgm:t>
    </dgm:pt>
    <dgm:pt modelId="{9EE9BDA3-C0F6-49C5-BF2C-A5A82D0C1F98}">
      <dgm:prSet phldrT="[Text]"/>
      <dgm:spPr/>
      <dgm:t>
        <a:bodyPr/>
        <a:lstStyle/>
        <a:p>
          <a:r>
            <a:rPr lang="en-US" dirty="0"/>
            <a:t>User Login</a:t>
          </a:r>
          <a:endParaRPr lang="en-IN" dirty="0"/>
        </a:p>
      </dgm:t>
    </dgm:pt>
    <dgm:pt modelId="{D30C25CB-3588-4EFD-B8F9-ADCC10292F1A}" type="sibTrans" cxnId="{29569971-9F2E-4269-A021-0550BBB10C5C}">
      <dgm:prSet/>
      <dgm:spPr/>
      <dgm:t>
        <a:bodyPr/>
        <a:lstStyle/>
        <a:p>
          <a:endParaRPr lang="en-IN"/>
        </a:p>
      </dgm:t>
    </dgm:pt>
    <dgm:pt modelId="{90B3B2A7-C0A9-49EF-BD02-6FD1D786EE8F}" type="parTrans" cxnId="{29569971-9F2E-4269-A021-0550BBB10C5C}">
      <dgm:prSet/>
      <dgm:spPr/>
      <dgm:t>
        <a:bodyPr/>
        <a:lstStyle/>
        <a:p>
          <a:endParaRPr lang="en-IN"/>
        </a:p>
      </dgm:t>
    </dgm:pt>
    <dgm:pt modelId="{4D328198-F3DE-42C6-8B80-B04BDFF0ED87}">
      <dgm:prSet phldrT="[Text]"/>
      <dgm:spPr/>
      <dgm:t>
        <a:bodyPr/>
        <a:lstStyle/>
        <a:p>
          <a:r>
            <a:rPr lang="en-US" dirty="0"/>
            <a:t>Logout</a:t>
          </a:r>
        </a:p>
        <a:p>
          <a:r>
            <a:rPr lang="en-IN" dirty="0"/>
            <a:t>or</a:t>
          </a:r>
        </a:p>
        <a:p>
          <a:r>
            <a:rPr lang="en-IN" dirty="0"/>
            <a:t>Use further</a:t>
          </a:r>
        </a:p>
      </dgm:t>
    </dgm:pt>
    <dgm:pt modelId="{A25FA508-FAF2-443F-A9E4-D94DD3067C19}" type="parTrans" cxnId="{ADCD1C72-BD08-4260-B168-3F8DE82DB09F}">
      <dgm:prSet/>
      <dgm:spPr/>
      <dgm:t>
        <a:bodyPr/>
        <a:lstStyle/>
        <a:p>
          <a:endParaRPr lang="en-IN"/>
        </a:p>
      </dgm:t>
    </dgm:pt>
    <dgm:pt modelId="{7F20CB93-DCB4-4E1B-9F7F-EE491DF3CCC8}" type="sibTrans" cxnId="{ADCD1C72-BD08-4260-B168-3F8DE82DB09F}">
      <dgm:prSet/>
      <dgm:spPr/>
      <dgm:t>
        <a:bodyPr/>
        <a:lstStyle/>
        <a:p>
          <a:endParaRPr lang="en-IN"/>
        </a:p>
      </dgm:t>
    </dgm:pt>
    <dgm:pt modelId="{52BB9A44-2F8B-49E5-BECF-BF6EA53ABD9B}">
      <dgm:prSet phldrT="[Text]"/>
      <dgm:spPr/>
      <dgm:t>
        <a:bodyPr/>
        <a:lstStyle/>
        <a:p>
          <a:r>
            <a:rPr lang="en-US" dirty="0"/>
            <a:t>Functionalities</a:t>
          </a:r>
          <a:endParaRPr lang="en-IN" dirty="0"/>
        </a:p>
      </dgm:t>
    </dgm:pt>
    <dgm:pt modelId="{8DC4FCDA-A4E0-48F1-8DE7-6379993BDE10}" type="sibTrans" cxnId="{E2906240-7B5A-4DC2-81B4-2CCF1F965A5D}">
      <dgm:prSet/>
      <dgm:spPr/>
      <dgm:t>
        <a:bodyPr/>
        <a:lstStyle/>
        <a:p>
          <a:endParaRPr lang="en-IN"/>
        </a:p>
      </dgm:t>
    </dgm:pt>
    <dgm:pt modelId="{3D7209D7-4265-4318-98B3-5E515C5C9B92}" type="parTrans" cxnId="{E2906240-7B5A-4DC2-81B4-2CCF1F965A5D}">
      <dgm:prSet/>
      <dgm:spPr/>
      <dgm:t>
        <a:bodyPr/>
        <a:lstStyle/>
        <a:p>
          <a:endParaRPr lang="en-IN"/>
        </a:p>
      </dgm:t>
    </dgm:pt>
    <dgm:pt modelId="{4CECF885-945E-4A5B-83A8-14B02BB46D13}" type="pres">
      <dgm:prSet presAssocID="{0FF1F592-BE2C-4E6B-8260-751FC8CC0050}" presName="theList" presStyleCnt="0">
        <dgm:presLayoutVars>
          <dgm:dir/>
          <dgm:animLvl val="lvl"/>
          <dgm:resizeHandles val="exact"/>
        </dgm:presLayoutVars>
      </dgm:prSet>
      <dgm:spPr/>
    </dgm:pt>
    <dgm:pt modelId="{F0808867-3B9A-46BE-9443-870AE8CADA96}" type="pres">
      <dgm:prSet presAssocID="{9EE9BDA3-C0F6-49C5-BF2C-A5A82D0C1F98}" presName="compNode" presStyleCnt="0"/>
      <dgm:spPr/>
    </dgm:pt>
    <dgm:pt modelId="{EDE45108-9E91-4D58-A8C1-DF2A54D713F9}" type="pres">
      <dgm:prSet presAssocID="{9EE9BDA3-C0F6-49C5-BF2C-A5A82D0C1F98}" presName="noGeometry" presStyleCnt="0"/>
      <dgm:spPr/>
    </dgm:pt>
    <dgm:pt modelId="{C2FA645C-2E56-4FBF-A0AD-149C530182EF}" type="pres">
      <dgm:prSet presAssocID="{9EE9BDA3-C0F6-49C5-BF2C-A5A82D0C1F98}" presName="childTextVisible" presStyleLbl="bgAccFollowNode1" presStyleIdx="0" presStyleCnt="4">
        <dgm:presLayoutVars>
          <dgm:bulletEnabled val="1"/>
        </dgm:presLayoutVars>
      </dgm:prSet>
      <dgm:spPr/>
    </dgm:pt>
    <dgm:pt modelId="{6473054A-FD30-4894-BD81-1C95573F20D6}" type="pres">
      <dgm:prSet presAssocID="{9EE9BDA3-C0F6-49C5-BF2C-A5A82D0C1F98}" presName="childTextHidden" presStyleLbl="bgAccFollowNode1" presStyleIdx="0" presStyleCnt="4"/>
      <dgm:spPr/>
    </dgm:pt>
    <dgm:pt modelId="{C8E927D4-BAD1-44F6-866B-737B8DEABBB0}" type="pres">
      <dgm:prSet presAssocID="{9EE9BDA3-C0F6-49C5-BF2C-A5A82D0C1F98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1ABE6B7D-F13B-4837-A5BA-C15A1B29E7E2}" type="pres">
      <dgm:prSet presAssocID="{9EE9BDA3-C0F6-49C5-BF2C-A5A82D0C1F98}" presName="aSpace" presStyleCnt="0"/>
      <dgm:spPr/>
    </dgm:pt>
    <dgm:pt modelId="{F3005D93-90C4-4DA3-B237-E9DD3FC4C160}" type="pres">
      <dgm:prSet presAssocID="{8F98E5B3-AD24-4C55-AE8F-6E80F68795A2}" presName="compNode" presStyleCnt="0"/>
      <dgm:spPr/>
    </dgm:pt>
    <dgm:pt modelId="{E025C9EC-5DFF-4A0F-A78F-15C691C37004}" type="pres">
      <dgm:prSet presAssocID="{8F98E5B3-AD24-4C55-AE8F-6E80F68795A2}" presName="noGeometry" presStyleCnt="0"/>
      <dgm:spPr/>
    </dgm:pt>
    <dgm:pt modelId="{535EDEA6-29ED-43D3-965D-548C1783068E}" type="pres">
      <dgm:prSet presAssocID="{8F98E5B3-AD24-4C55-AE8F-6E80F68795A2}" presName="childTextVisible" presStyleLbl="bgAccFollowNode1" presStyleIdx="1" presStyleCnt="4">
        <dgm:presLayoutVars>
          <dgm:bulletEnabled val="1"/>
        </dgm:presLayoutVars>
      </dgm:prSet>
      <dgm:spPr/>
    </dgm:pt>
    <dgm:pt modelId="{8A657E78-0408-47F4-8878-10FFC86739F4}" type="pres">
      <dgm:prSet presAssocID="{8F98E5B3-AD24-4C55-AE8F-6E80F68795A2}" presName="childTextHidden" presStyleLbl="bgAccFollowNode1" presStyleIdx="1" presStyleCnt="4"/>
      <dgm:spPr/>
    </dgm:pt>
    <dgm:pt modelId="{5DB69714-46DB-419A-8694-2B26E23DA6E9}" type="pres">
      <dgm:prSet presAssocID="{8F98E5B3-AD24-4C55-AE8F-6E80F68795A2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E7411308-C099-434A-9F9C-77623A13230E}" type="pres">
      <dgm:prSet presAssocID="{8F98E5B3-AD24-4C55-AE8F-6E80F68795A2}" presName="aSpace" presStyleCnt="0"/>
      <dgm:spPr/>
    </dgm:pt>
    <dgm:pt modelId="{31C70B75-4A43-44B2-9042-9CF7388C4CDF}" type="pres">
      <dgm:prSet presAssocID="{52BB9A44-2F8B-49E5-BECF-BF6EA53ABD9B}" presName="compNode" presStyleCnt="0"/>
      <dgm:spPr/>
    </dgm:pt>
    <dgm:pt modelId="{060DE02A-83F4-464A-8039-04671F2BFB50}" type="pres">
      <dgm:prSet presAssocID="{52BB9A44-2F8B-49E5-BECF-BF6EA53ABD9B}" presName="noGeometry" presStyleCnt="0"/>
      <dgm:spPr/>
    </dgm:pt>
    <dgm:pt modelId="{4AA82CB3-1F59-44BD-AD75-780624714BD3}" type="pres">
      <dgm:prSet presAssocID="{52BB9A44-2F8B-49E5-BECF-BF6EA53ABD9B}" presName="childTextVisible" presStyleLbl="bgAccFollowNode1" presStyleIdx="2" presStyleCnt="4">
        <dgm:presLayoutVars>
          <dgm:bulletEnabled val="1"/>
        </dgm:presLayoutVars>
      </dgm:prSet>
      <dgm:spPr/>
    </dgm:pt>
    <dgm:pt modelId="{D6B9EFAA-7B9C-4A17-86F6-77DD3BF08859}" type="pres">
      <dgm:prSet presAssocID="{52BB9A44-2F8B-49E5-BECF-BF6EA53ABD9B}" presName="childTextHidden" presStyleLbl="bgAccFollowNode1" presStyleIdx="2" presStyleCnt="4"/>
      <dgm:spPr/>
    </dgm:pt>
    <dgm:pt modelId="{ED4738C6-2C0C-4555-97EA-65C37B36DB95}" type="pres">
      <dgm:prSet presAssocID="{52BB9A44-2F8B-49E5-BECF-BF6EA53ABD9B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C0FA7F0-4547-4BD6-9B9E-78BFA81B67F5}" type="pres">
      <dgm:prSet presAssocID="{52BB9A44-2F8B-49E5-BECF-BF6EA53ABD9B}" presName="aSpace" presStyleCnt="0"/>
      <dgm:spPr/>
    </dgm:pt>
    <dgm:pt modelId="{748C24E1-26C5-4DBE-AF98-20362D5368CF}" type="pres">
      <dgm:prSet presAssocID="{4D328198-F3DE-42C6-8B80-B04BDFF0ED87}" presName="compNode" presStyleCnt="0"/>
      <dgm:spPr/>
    </dgm:pt>
    <dgm:pt modelId="{1902C77C-D139-4993-90B3-8FF0158DAA66}" type="pres">
      <dgm:prSet presAssocID="{4D328198-F3DE-42C6-8B80-B04BDFF0ED87}" presName="noGeometry" presStyleCnt="0"/>
      <dgm:spPr/>
    </dgm:pt>
    <dgm:pt modelId="{882653AD-86B7-45D4-8232-A8B1F4D58E66}" type="pres">
      <dgm:prSet presAssocID="{4D328198-F3DE-42C6-8B80-B04BDFF0ED87}" presName="childTextVisible" presStyleLbl="bgAccFollowNode1" presStyleIdx="3" presStyleCnt="4" custFlipVert="1" custFlipHor="1" custScaleX="3895" custScaleY="4455" custLinFactX="100000" custLinFactY="-61382" custLinFactNeighborX="106842" custLinFactNeighborY="-100000">
        <dgm:presLayoutVars>
          <dgm:bulletEnabled val="1"/>
        </dgm:presLayoutVars>
      </dgm:prSet>
      <dgm:spPr/>
    </dgm:pt>
    <dgm:pt modelId="{46D69A6A-F7C7-4F09-B4C0-48A098AEB03C}" type="pres">
      <dgm:prSet presAssocID="{4D328198-F3DE-42C6-8B80-B04BDFF0ED87}" presName="childTextHidden" presStyleLbl="bgAccFollowNode1" presStyleIdx="3" presStyleCnt="4"/>
      <dgm:spPr/>
    </dgm:pt>
    <dgm:pt modelId="{19F3D26B-1345-466A-A2D8-5D04B8D699D7}" type="pres">
      <dgm:prSet presAssocID="{4D328198-F3DE-42C6-8B80-B04BDFF0ED87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1A46BC11-2B55-4378-A0C2-9DDB4FAE25FF}" type="presOf" srcId="{4D328198-F3DE-42C6-8B80-B04BDFF0ED87}" destId="{19F3D26B-1345-466A-A2D8-5D04B8D699D7}" srcOrd="0" destOrd="0" presId="urn:microsoft.com/office/officeart/2005/8/layout/hProcess6"/>
    <dgm:cxn modelId="{699A6915-49F0-4DF2-ABE1-820D968375CA}" srcId="{52BB9A44-2F8B-49E5-BECF-BF6EA53ABD9B}" destId="{7E31E6EA-4888-4157-BCF6-8648CFD2B482}" srcOrd="0" destOrd="0" parTransId="{E9719F07-9E6C-4594-A5FF-0DB05D786301}" sibTransId="{2FCB9E74-74F6-4514-9CF3-7D33504D2FDA}"/>
    <dgm:cxn modelId="{6682AC18-AEFF-4BE0-BD6B-628943B3D27E}" type="presOf" srcId="{A52E9A8B-CFE0-4E1D-B46F-7F103BE09006}" destId="{6473054A-FD30-4894-BD81-1C95573F20D6}" srcOrd="1" destOrd="0" presId="urn:microsoft.com/office/officeart/2005/8/layout/hProcess6"/>
    <dgm:cxn modelId="{B4761B1D-1ADC-4420-94F8-67E68BC64DA0}" type="presOf" srcId="{0FF1F592-BE2C-4E6B-8260-751FC8CC0050}" destId="{4CECF885-945E-4A5B-83A8-14B02BB46D13}" srcOrd="0" destOrd="0" presId="urn:microsoft.com/office/officeart/2005/8/layout/hProcess6"/>
    <dgm:cxn modelId="{261BFC30-9124-4B2F-8B17-94C7C604E2E3}" type="presOf" srcId="{9EE9BDA3-C0F6-49C5-BF2C-A5A82D0C1F98}" destId="{C8E927D4-BAD1-44F6-866B-737B8DEABBB0}" srcOrd="0" destOrd="0" presId="urn:microsoft.com/office/officeart/2005/8/layout/hProcess6"/>
    <dgm:cxn modelId="{E2906240-7B5A-4DC2-81B4-2CCF1F965A5D}" srcId="{0FF1F592-BE2C-4E6B-8260-751FC8CC0050}" destId="{52BB9A44-2F8B-49E5-BECF-BF6EA53ABD9B}" srcOrd="2" destOrd="0" parTransId="{3D7209D7-4265-4318-98B3-5E515C5C9B92}" sibTransId="{8DC4FCDA-A4E0-48F1-8DE7-6379993BDE10}"/>
    <dgm:cxn modelId="{E1876A4D-E23B-484D-B9BB-A2A5DF8E75CA}" srcId="{9EE9BDA3-C0F6-49C5-BF2C-A5A82D0C1F98}" destId="{A52E9A8B-CFE0-4E1D-B46F-7F103BE09006}" srcOrd="0" destOrd="0" parTransId="{A796E2DB-45DF-45C4-A432-91EB1BB11FC6}" sibTransId="{B8A693C0-46E9-48A8-8586-6D55CDBBFE0C}"/>
    <dgm:cxn modelId="{29569971-9F2E-4269-A021-0550BBB10C5C}" srcId="{0FF1F592-BE2C-4E6B-8260-751FC8CC0050}" destId="{9EE9BDA3-C0F6-49C5-BF2C-A5A82D0C1F98}" srcOrd="0" destOrd="0" parTransId="{90B3B2A7-C0A9-49EF-BD02-6FD1D786EE8F}" sibTransId="{D30C25CB-3588-4EFD-B8F9-ADCC10292F1A}"/>
    <dgm:cxn modelId="{ADCD1C72-BD08-4260-B168-3F8DE82DB09F}" srcId="{0FF1F592-BE2C-4E6B-8260-751FC8CC0050}" destId="{4D328198-F3DE-42C6-8B80-B04BDFF0ED87}" srcOrd="3" destOrd="0" parTransId="{A25FA508-FAF2-443F-A9E4-D94DD3067C19}" sibTransId="{7F20CB93-DCB4-4E1B-9F7F-EE491DF3CCC8}"/>
    <dgm:cxn modelId="{4D688958-FEFC-430F-A24E-6837DE3AD9B1}" type="presOf" srcId="{06B7D853-4EC8-4FA6-A962-8A0B6336D39E}" destId="{535EDEA6-29ED-43D3-965D-548C1783068E}" srcOrd="0" destOrd="0" presId="urn:microsoft.com/office/officeart/2005/8/layout/hProcess6"/>
    <dgm:cxn modelId="{C4844F81-54D3-43F5-9E95-B91326333F26}" type="presOf" srcId="{8F98E5B3-AD24-4C55-AE8F-6E80F68795A2}" destId="{5DB69714-46DB-419A-8694-2B26E23DA6E9}" srcOrd="0" destOrd="0" presId="urn:microsoft.com/office/officeart/2005/8/layout/hProcess6"/>
    <dgm:cxn modelId="{85A4E683-F466-447A-A6FC-A550A8FF074E}" type="presOf" srcId="{06B7D853-4EC8-4FA6-A962-8A0B6336D39E}" destId="{8A657E78-0408-47F4-8878-10FFC86739F4}" srcOrd="1" destOrd="0" presId="urn:microsoft.com/office/officeart/2005/8/layout/hProcess6"/>
    <dgm:cxn modelId="{A47A018A-F1B5-4319-BEAF-77E1F17B589A}" srcId="{0FF1F592-BE2C-4E6B-8260-751FC8CC0050}" destId="{8F98E5B3-AD24-4C55-AE8F-6E80F68795A2}" srcOrd="1" destOrd="0" parTransId="{45940EF9-E22B-4AB5-B392-55683AC57668}" sibTransId="{890790AE-BCD2-4B95-8137-3E409C5A54B9}"/>
    <dgm:cxn modelId="{CC820F8B-171E-44F6-AB89-5148191C7CEE}" type="presOf" srcId="{A52E9A8B-CFE0-4E1D-B46F-7F103BE09006}" destId="{C2FA645C-2E56-4FBF-A0AD-149C530182EF}" srcOrd="0" destOrd="0" presId="urn:microsoft.com/office/officeart/2005/8/layout/hProcess6"/>
    <dgm:cxn modelId="{762F4D95-2C34-4448-8E20-8487837ADE90}" type="presOf" srcId="{7E31E6EA-4888-4157-BCF6-8648CFD2B482}" destId="{4AA82CB3-1F59-44BD-AD75-780624714BD3}" srcOrd="0" destOrd="0" presId="urn:microsoft.com/office/officeart/2005/8/layout/hProcess6"/>
    <dgm:cxn modelId="{86BD07D8-1737-4CBD-AC26-F152E5FF34D7}" type="presOf" srcId="{52BB9A44-2F8B-49E5-BECF-BF6EA53ABD9B}" destId="{ED4738C6-2C0C-4555-97EA-65C37B36DB95}" srcOrd="0" destOrd="0" presId="urn:microsoft.com/office/officeart/2005/8/layout/hProcess6"/>
    <dgm:cxn modelId="{2B8CEAE1-1178-4C8B-A2BE-EA8FC8C428BA}" type="presOf" srcId="{7E31E6EA-4888-4157-BCF6-8648CFD2B482}" destId="{D6B9EFAA-7B9C-4A17-86F6-77DD3BF08859}" srcOrd="1" destOrd="0" presId="urn:microsoft.com/office/officeart/2005/8/layout/hProcess6"/>
    <dgm:cxn modelId="{7D407EF8-A856-46B8-87F5-E068AC7F42B4}" srcId="{8F98E5B3-AD24-4C55-AE8F-6E80F68795A2}" destId="{06B7D853-4EC8-4FA6-A962-8A0B6336D39E}" srcOrd="0" destOrd="0" parTransId="{9882DCB2-BC9F-4A34-B58B-E5C6C0EEF9AE}" sibTransId="{DC10C755-74B6-4C0F-B5BF-97EBCBA4C432}"/>
    <dgm:cxn modelId="{DDC6977F-4E7E-4DEF-BB6F-70E50E567EAE}" type="presParOf" srcId="{4CECF885-945E-4A5B-83A8-14B02BB46D13}" destId="{F0808867-3B9A-46BE-9443-870AE8CADA96}" srcOrd="0" destOrd="0" presId="urn:microsoft.com/office/officeart/2005/8/layout/hProcess6"/>
    <dgm:cxn modelId="{66FB4E7F-A2E8-449D-85F5-B6A948B32122}" type="presParOf" srcId="{F0808867-3B9A-46BE-9443-870AE8CADA96}" destId="{EDE45108-9E91-4D58-A8C1-DF2A54D713F9}" srcOrd="0" destOrd="0" presId="urn:microsoft.com/office/officeart/2005/8/layout/hProcess6"/>
    <dgm:cxn modelId="{232F39E7-E6B5-4110-8F1B-0B2B268571B4}" type="presParOf" srcId="{F0808867-3B9A-46BE-9443-870AE8CADA96}" destId="{C2FA645C-2E56-4FBF-A0AD-149C530182EF}" srcOrd="1" destOrd="0" presId="urn:microsoft.com/office/officeart/2005/8/layout/hProcess6"/>
    <dgm:cxn modelId="{7D2D49A1-4069-4950-A7BF-614D6E6C7E7A}" type="presParOf" srcId="{F0808867-3B9A-46BE-9443-870AE8CADA96}" destId="{6473054A-FD30-4894-BD81-1C95573F20D6}" srcOrd="2" destOrd="0" presId="urn:microsoft.com/office/officeart/2005/8/layout/hProcess6"/>
    <dgm:cxn modelId="{5D90B7ED-C2F1-4EE4-9419-65F5F1FE6782}" type="presParOf" srcId="{F0808867-3B9A-46BE-9443-870AE8CADA96}" destId="{C8E927D4-BAD1-44F6-866B-737B8DEABBB0}" srcOrd="3" destOrd="0" presId="urn:microsoft.com/office/officeart/2005/8/layout/hProcess6"/>
    <dgm:cxn modelId="{6AC1E0A5-E9A7-480B-8CA2-4B022D3F4271}" type="presParOf" srcId="{4CECF885-945E-4A5B-83A8-14B02BB46D13}" destId="{1ABE6B7D-F13B-4837-A5BA-C15A1B29E7E2}" srcOrd="1" destOrd="0" presId="urn:microsoft.com/office/officeart/2005/8/layout/hProcess6"/>
    <dgm:cxn modelId="{1A8817EB-C6D3-45C9-A8DA-C4571AB80698}" type="presParOf" srcId="{4CECF885-945E-4A5B-83A8-14B02BB46D13}" destId="{F3005D93-90C4-4DA3-B237-E9DD3FC4C160}" srcOrd="2" destOrd="0" presId="urn:microsoft.com/office/officeart/2005/8/layout/hProcess6"/>
    <dgm:cxn modelId="{68F83213-6BDC-460F-9446-6BA16D8146FA}" type="presParOf" srcId="{F3005D93-90C4-4DA3-B237-E9DD3FC4C160}" destId="{E025C9EC-5DFF-4A0F-A78F-15C691C37004}" srcOrd="0" destOrd="0" presId="urn:microsoft.com/office/officeart/2005/8/layout/hProcess6"/>
    <dgm:cxn modelId="{8A0A1694-64D6-430C-A1A7-FAFFB78F1BEA}" type="presParOf" srcId="{F3005D93-90C4-4DA3-B237-E9DD3FC4C160}" destId="{535EDEA6-29ED-43D3-965D-548C1783068E}" srcOrd="1" destOrd="0" presId="urn:microsoft.com/office/officeart/2005/8/layout/hProcess6"/>
    <dgm:cxn modelId="{CC198BB4-8497-49DE-A0EA-E8E52D4C1EB8}" type="presParOf" srcId="{F3005D93-90C4-4DA3-B237-E9DD3FC4C160}" destId="{8A657E78-0408-47F4-8878-10FFC86739F4}" srcOrd="2" destOrd="0" presId="urn:microsoft.com/office/officeart/2005/8/layout/hProcess6"/>
    <dgm:cxn modelId="{74C13EA1-49D1-4494-824D-A7883D68815F}" type="presParOf" srcId="{F3005D93-90C4-4DA3-B237-E9DD3FC4C160}" destId="{5DB69714-46DB-419A-8694-2B26E23DA6E9}" srcOrd="3" destOrd="0" presId="urn:microsoft.com/office/officeart/2005/8/layout/hProcess6"/>
    <dgm:cxn modelId="{4FE4F32E-C2A4-4669-8BB7-4D1E1E958085}" type="presParOf" srcId="{4CECF885-945E-4A5B-83A8-14B02BB46D13}" destId="{E7411308-C099-434A-9F9C-77623A13230E}" srcOrd="3" destOrd="0" presId="urn:microsoft.com/office/officeart/2005/8/layout/hProcess6"/>
    <dgm:cxn modelId="{A9C7E468-F448-4B48-800B-D83AB93B9C5A}" type="presParOf" srcId="{4CECF885-945E-4A5B-83A8-14B02BB46D13}" destId="{31C70B75-4A43-44B2-9042-9CF7388C4CDF}" srcOrd="4" destOrd="0" presId="urn:microsoft.com/office/officeart/2005/8/layout/hProcess6"/>
    <dgm:cxn modelId="{94C8823D-6ED3-495F-8149-ED7B8019380F}" type="presParOf" srcId="{31C70B75-4A43-44B2-9042-9CF7388C4CDF}" destId="{060DE02A-83F4-464A-8039-04671F2BFB50}" srcOrd="0" destOrd="0" presId="urn:microsoft.com/office/officeart/2005/8/layout/hProcess6"/>
    <dgm:cxn modelId="{3049B964-B5D1-43A7-880E-73B775542D1D}" type="presParOf" srcId="{31C70B75-4A43-44B2-9042-9CF7388C4CDF}" destId="{4AA82CB3-1F59-44BD-AD75-780624714BD3}" srcOrd="1" destOrd="0" presId="urn:microsoft.com/office/officeart/2005/8/layout/hProcess6"/>
    <dgm:cxn modelId="{BAAC182B-DE41-4A24-8CE1-085299AD8855}" type="presParOf" srcId="{31C70B75-4A43-44B2-9042-9CF7388C4CDF}" destId="{D6B9EFAA-7B9C-4A17-86F6-77DD3BF08859}" srcOrd="2" destOrd="0" presId="urn:microsoft.com/office/officeart/2005/8/layout/hProcess6"/>
    <dgm:cxn modelId="{62B0B403-49C4-4674-B168-B20013A353FE}" type="presParOf" srcId="{31C70B75-4A43-44B2-9042-9CF7388C4CDF}" destId="{ED4738C6-2C0C-4555-97EA-65C37B36DB95}" srcOrd="3" destOrd="0" presId="urn:microsoft.com/office/officeart/2005/8/layout/hProcess6"/>
    <dgm:cxn modelId="{33DB0523-F527-473F-B81F-9D01FFCD494C}" type="presParOf" srcId="{4CECF885-945E-4A5B-83A8-14B02BB46D13}" destId="{AC0FA7F0-4547-4BD6-9B9E-78BFA81B67F5}" srcOrd="5" destOrd="0" presId="urn:microsoft.com/office/officeart/2005/8/layout/hProcess6"/>
    <dgm:cxn modelId="{F8276317-2439-4D89-8324-82A227941BDE}" type="presParOf" srcId="{4CECF885-945E-4A5B-83A8-14B02BB46D13}" destId="{748C24E1-26C5-4DBE-AF98-20362D5368CF}" srcOrd="6" destOrd="0" presId="urn:microsoft.com/office/officeart/2005/8/layout/hProcess6"/>
    <dgm:cxn modelId="{86C77FE6-8145-4B13-B0A3-416B5B2D8C22}" type="presParOf" srcId="{748C24E1-26C5-4DBE-AF98-20362D5368CF}" destId="{1902C77C-D139-4993-90B3-8FF0158DAA66}" srcOrd="0" destOrd="0" presId="urn:microsoft.com/office/officeart/2005/8/layout/hProcess6"/>
    <dgm:cxn modelId="{09678952-827B-46A3-8526-46C9667D3ED2}" type="presParOf" srcId="{748C24E1-26C5-4DBE-AF98-20362D5368CF}" destId="{882653AD-86B7-45D4-8232-A8B1F4D58E66}" srcOrd="1" destOrd="0" presId="urn:microsoft.com/office/officeart/2005/8/layout/hProcess6"/>
    <dgm:cxn modelId="{E1CF082F-EA0C-4DF9-9AD7-3157D19BFDD6}" type="presParOf" srcId="{748C24E1-26C5-4DBE-AF98-20362D5368CF}" destId="{46D69A6A-F7C7-4F09-B4C0-48A098AEB03C}" srcOrd="2" destOrd="0" presId="urn:microsoft.com/office/officeart/2005/8/layout/hProcess6"/>
    <dgm:cxn modelId="{06939900-DEE0-445A-B868-932E0DE77FBA}" type="presParOf" srcId="{748C24E1-26C5-4DBE-AF98-20362D5368CF}" destId="{19F3D26B-1345-466A-A2D8-5D04B8D699D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F1F592-BE2C-4E6B-8260-751FC8CC0050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52E9A8B-CFE0-4E1D-B46F-7F103BE09006}">
      <dgm:prSet phldrT="[Text]"/>
      <dgm:spPr/>
      <dgm:t>
        <a:bodyPr/>
        <a:lstStyle/>
        <a:p>
          <a:r>
            <a:rPr lang="en-US" dirty="0"/>
            <a:t>E-mail and password</a:t>
          </a:r>
          <a:endParaRPr lang="en-IN" dirty="0"/>
        </a:p>
      </dgm:t>
    </dgm:pt>
    <dgm:pt modelId="{A796E2DB-45DF-45C4-A432-91EB1BB11FC6}" type="parTrans" cxnId="{E1876A4D-E23B-484D-B9BB-A2A5DF8E75CA}">
      <dgm:prSet/>
      <dgm:spPr/>
      <dgm:t>
        <a:bodyPr/>
        <a:lstStyle/>
        <a:p>
          <a:endParaRPr lang="en-IN"/>
        </a:p>
      </dgm:t>
    </dgm:pt>
    <dgm:pt modelId="{B8A693C0-46E9-48A8-8586-6D55CDBBFE0C}" type="sibTrans" cxnId="{E1876A4D-E23B-484D-B9BB-A2A5DF8E75CA}">
      <dgm:prSet/>
      <dgm:spPr/>
      <dgm:t>
        <a:bodyPr/>
        <a:lstStyle/>
        <a:p>
          <a:endParaRPr lang="en-IN"/>
        </a:p>
      </dgm:t>
    </dgm:pt>
    <dgm:pt modelId="{8F98E5B3-AD24-4C55-AE8F-6E80F68795A2}">
      <dgm:prSet phldrT="[Text]"/>
      <dgm:spPr/>
      <dgm:t>
        <a:bodyPr/>
        <a:lstStyle/>
        <a:p>
          <a:r>
            <a:rPr lang="en-US" dirty="0"/>
            <a:t>Admin Functionalities</a:t>
          </a:r>
          <a:endParaRPr lang="en-IN" dirty="0"/>
        </a:p>
      </dgm:t>
    </dgm:pt>
    <dgm:pt modelId="{45940EF9-E22B-4AB5-B392-55683AC57668}" type="parTrans" cxnId="{A47A018A-F1B5-4319-BEAF-77E1F17B589A}">
      <dgm:prSet/>
      <dgm:spPr/>
      <dgm:t>
        <a:bodyPr/>
        <a:lstStyle/>
        <a:p>
          <a:endParaRPr lang="en-IN"/>
        </a:p>
      </dgm:t>
    </dgm:pt>
    <dgm:pt modelId="{890790AE-BCD2-4B95-8137-3E409C5A54B9}" type="sibTrans" cxnId="{A47A018A-F1B5-4319-BEAF-77E1F17B589A}">
      <dgm:prSet/>
      <dgm:spPr/>
      <dgm:t>
        <a:bodyPr/>
        <a:lstStyle/>
        <a:p>
          <a:endParaRPr lang="en-IN"/>
        </a:p>
      </dgm:t>
    </dgm:pt>
    <dgm:pt modelId="{06B7D853-4EC8-4FA6-A962-8A0B6336D39E}">
      <dgm:prSet phldrT="[Text]"/>
      <dgm:spPr/>
      <dgm:t>
        <a:bodyPr/>
        <a:lstStyle/>
        <a:p>
          <a:r>
            <a:rPr lang="en-US" dirty="0"/>
            <a:t>Approve</a:t>
          </a:r>
        </a:p>
        <a:p>
          <a:r>
            <a:rPr lang="en-US" dirty="0"/>
            <a:t>Queries</a:t>
          </a:r>
        </a:p>
        <a:p>
          <a:r>
            <a:rPr lang="en-US" dirty="0"/>
            <a:t>Answers</a:t>
          </a:r>
        </a:p>
        <a:p>
          <a:r>
            <a:rPr lang="en-US" dirty="0"/>
            <a:t>Users</a:t>
          </a:r>
        </a:p>
        <a:p>
          <a:r>
            <a:rPr lang="en-US" dirty="0"/>
            <a:t>Etc.</a:t>
          </a:r>
          <a:endParaRPr lang="en-IN" dirty="0"/>
        </a:p>
      </dgm:t>
    </dgm:pt>
    <dgm:pt modelId="{9882DCB2-BC9F-4A34-B58B-E5C6C0EEF9AE}" type="parTrans" cxnId="{7D407EF8-A856-46B8-87F5-E068AC7F42B4}">
      <dgm:prSet/>
      <dgm:spPr/>
      <dgm:t>
        <a:bodyPr/>
        <a:lstStyle/>
        <a:p>
          <a:endParaRPr lang="en-IN"/>
        </a:p>
      </dgm:t>
    </dgm:pt>
    <dgm:pt modelId="{DC10C755-74B6-4C0F-B5BF-97EBCBA4C432}" type="sibTrans" cxnId="{7D407EF8-A856-46B8-87F5-E068AC7F42B4}">
      <dgm:prSet/>
      <dgm:spPr/>
      <dgm:t>
        <a:bodyPr/>
        <a:lstStyle/>
        <a:p>
          <a:endParaRPr lang="en-IN"/>
        </a:p>
      </dgm:t>
    </dgm:pt>
    <dgm:pt modelId="{52BB9A44-2F8B-49E5-BECF-BF6EA53ABD9B}">
      <dgm:prSet phldrT="[Text]"/>
      <dgm:spPr/>
      <dgm:t>
        <a:bodyPr/>
        <a:lstStyle/>
        <a:p>
          <a:r>
            <a:rPr lang="en-IN" dirty="0"/>
            <a:t>Functionalities</a:t>
          </a:r>
        </a:p>
      </dgm:t>
    </dgm:pt>
    <dgm:pt modelId="{3D7209D7-4265-4318-98B3-5E515C5C9B92}" type="parTrans" cxnId="{E2906240-7B5A-4DC2-81B4-2CCF1F965A5D}">
      <dgm:prSet/>
      <dgm:spPr/>
      <dgm:t>
        <a:bodyPr/>
        <a:lstStyle/>
        <a:p>
          <a:endParaRPr lang="en-IN"/>
        </a:p>
      </dgm:t>
    </dgm:pt>
    <dgm:pt modelId="{8DC4FCDA-A4E0-48F1-8DE7-6379993BDE10}" type="sibTrans" cxnId="{E2906240-7B5A-4DC2-81B4-2CCF1F965A5D}">
      <dgm:prSet/>
      <dgm:spPr/>
      <dgm:t>
        <a:bodyPr/>
        <a:lstStyle/>
        <a:p>
          <a:endParaRPr lang="en-IN"/>
        </a:p>
      </dgm:t>
    </dgm:pt>
    <dgm:pt modelId="{7E31E6EA-4888-4157-BCF6-8648CFD2B482}">
      <dgm:prSet phldrT="[Text]"/>
      <dgm:spPr/>
      <dgm:t>
        <a:bodyPr/>
        <a:lstStyle/>
        <a:p>
          <a:r>
            <a:rPr lang="en-US" dirty="0"/>
            <a:t>Reply to messages from users or random viewers.</a:t>
          </a:r>
          <a:endParaRPr lang="en-IN" dirty="0"/>
        </a:p>
      </dgm:t>
    </dgm:pt>
    <dgm:pt modelId="{E9719F07-9E6C-4594-A5FF-0DB05D786301}" type="parTrans" cxnId="{699A6915-49F0-4DF2-ABE1-820D968375CA}">
      <dgm:prSet/>
      <dgm:spPr/>
      <dgm:t>
        <a:bodyPr/>
        <a:lstStyle/>
        <a:p>
          <a:endParaRPr lang="en-IN"/>
        </a:p>
      </dgm:t>
    </dgm:pt>
    <dgm:pt modelId="{2FCB9E74-74F6-4514-9CF3-7D33504D2FDA}" type="sibTrans" cxnId="{699A6915-49F0-4DF2-ABE1-820D968375CA}">
      <dgm:prSet/>
      <dgm:spPr/>
      <dgm:t>
        <a:bodyPr/>
        <a:lstStyle/>
        <a:p>
          <a:endParaRPr lang="en-IN"/>
        </a:p>
      </dgm:t>
    </dgm:pt>
    <dgm:pt modelId="{9EE9BDA3-C0F6-49C5-BF2C-A5A82D0C1F98}">
      <dgm:prSet phldrT="[Text]"/>
      <dgm:spPr/>
      <dgm:t>
        <a:bodyPr/>
        <a:lstStyle/>
        <a:p>
          <a:r>
            <a:rPr lang="en-US" dirty="0"/>
            <a:t>Admin Login</a:t>
          </a:r>
          <a:endParaRPr lang="en-IN" dirty="0"/>
        </a:p>
      </dgm:t>
    </dgm:pt>
    <dgm:pt modelId="{D30C25CB-3588-4EFD-B8F9-ADCC10292F1A}" type="sibTrans" cxnId="{29569971-9F2E-4269-A021-0550BBB10C5C}">
      <dgm:prSet/>
      <dgm:spPr/>
      <dgm:t>
        <a:bodyPr/>
        <a:lstStyle/>
        <a:p>
          <a:endParaRPr lang="en-IN"/>
        </a:p>
      </dgm:t>
    </dgm:pt>
    <dgm:pt modelId="{90B3B2A7-C0A9-49EF-BD02-6FD1D786EE8F}" type="parTrans" cxnId="{29569971-9F2E-4269-A021-0550BBB10C5C}">
      <dgm:prSet/>
      <dgm:spPr/>
      <dgm:t>
        <a:bodyPr/>
        <a:lstStyle/>
        <a:p>
          <a:endParaRPr lang="en-IN"/>
        </a:p>
      </dgm:t>
    </dgm:pt>
    <dgm:pt modelId="{4D328198-F3DE-42C6-8B80-B04BDFF0ED87}">
      <dgm:prSet phldrT="[Text]"/>
      <dgm:spPr/>
      <dgm:t>
        <a:bodyPr/>
        <a:lstStyle/>
        <a:p>
          <a:r>
            <a:rPr lang="en-US" dirty="0"/>
            <a:t>Logout</a:t>
          </a:r>
        </a:p>
        <a:p>
          <a:r>
            <a:rPr lang="en-IN" dirty="0"/>
            <a:t>or</a:t>
          </a:r>
        </a:p>
        <a:p>
          <a:r>
            <a:rPr lang="en-IN" dirty="0"/>
            <a:t>Use further</a:t>
          </a:r>
        </a:p>
      </dgm:t>
    </dgm:pt>
    <dgm:pt modelId="{A25FA508-FAF2-443F-A9E4-D94DD3067C19}" type="parTrans" cxnId="{ADCD1C72-BD08-4260-B168-3F8DE82DB09F}">
      <dgm:prSet/>
      <dgm:spPr/>
      <dgm:t>
        <a:bodyPr/>
        <a:lstStyle/>
        <a:p>
          <a:endParaRPr lang="en-IN"/>
        </a:p>
      </dgm:t>
    </dgm:pt>
    <dgm:pt modelId="{7F20CB93-DCB4-4E1B-9F7F-EE491DF3CCC8}" type="sibTrans" cxnId="{ADCD1C72-BD08-4260-B168-3F8DE82DB09F}">
      <dgm:prSet/>
      <dgm:spPr/>
      <dgm:t>
        <a:bodyPr/>
        <a:lstStyle/>
        <a:p>
          <a:endParaRPr lang="en-IN"/>
        </a:p>
      </dgm:t>
    </dgm:pt>
    <dgm:pt modelId="{4CECF885-945E-4A5B-83A8-14B02BB46D13}" type="pres">
      <dgm:prSet presAssocID="{0FF1F592-BE2C-4E6B-8260-751FC8CC0050}" presName="theList" presStyleCnt="0">
        <dgm:presLayoutVars>
          <dgm:dir/>
          <dgm:animLvl val="lvl"/>
          <dgm:resizeHandles val="exact"/>
        </dgm:presLayoutVars>
      </dgm:prSet>
      <dgm:spPr/>
    </dgm:pt>
    <dgm:pt modelId="{F0808867-3B9A-46BE-9443-870AE8CADA96}" type="pres">
      <dgm:prSet presAssocID="{9EE9BDA3-C0F6-49C5-BF2C-A5A82D0C1F98}" presName="compNode" presStyleCnt="0"/>
      <dgm:spPr/>
    </dgm:pt>
    <dgm:pt modelId="{EDE45108-9E91-4D58-A8C1-DF2A54D713F9}" type="pres">
      <dgm:prSet presAssocID="{9EE9BDA3-C0F6-49C5-BF2C-A5A82D0C1F98}" presName="noGeometry" presStyleCnt="0"/>
      <dgm:spPr/>
    </dgm:pt>
    <dgm:pt modelId="{C2FA645C-2E56-4FBF-A0AD-149C530182EF}" type="pres">
      <dgm:prSet presAssocID="{9EE9BDA3-C0F6-49C5-BF2C-A5A82D0C1F98}" presName="childTextVisible" presStyleLbl="bgAccFollowNode1" presStyleIdx="0" presStyleCnt="4">
        <dgm:presLayoutVars>
          <dgm:bulletEnabled val="1"/>
        </dgm:presLayoutVars>
      </dgm:prSet>
      <dgm:spPr/>
    </dgm:pt>
    <dgm:pt modelId="{6473054A-FD30-4894-BD81-1C95573F20D6}" type="pres">
      <dgm:prSet presAssocID="{9EE9BDA3-C0F6-49C5-BF2C-A5A82D0C1F98}" presName="childTextHidden" presStyleLbl="bgAccFollowNode1" presStyleIdx="0" presStyleCnt="4"/>
      <dgm:spPr/>
    </dgm:pt>
    <dgm:pt modelId="{C8E927D4-BAD1-44F6-866B-737B8DEABBB0}" type="pres">
      <dgm:prSet presAssocID="{9EE9BDA3-C0F6-49C5-BF2C-A5A82D0C1F98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1ABE6B7D-F13B-4837-A5BA-C15A1B29E7E2}" type="pres">
      <dgm:prSet presAssocID="{9EE9BDA3-C0F6-49C5-BF2C-A5A82D0C1F98}" presName="aSpace" presStyleCnt="0"/>
      <dgm:spPr/>
    </dgm:pt>
    <dgm:pt modelId="{F3005D93-90C4-4DA3-B237-E9DD3FC4C160}" type="pres">
      <dgm:prSet presAssocID="{8F98E5B3-AD24-4C55-AE8F-6E80F68795A2}" presName="compNode" presStyleCnt="0"/>
      <dgm:spPr/>
    </dgm:pt>
    <dgm:pt modelId="{E025C9EC-5DFF-4A0F-A78F-15C691C37004}" type="pres">
      <dgm:prSet presAssocID="{8F98E5B3-AD24-4C55-AE8F-6E80F68795A2}" presName="noGeometry" presStyleCnt="0"/>
      <dgm:spPr/>
    </dgm:pt>
    <dgm:pt modelId="{535EDEA6-29ED-43D3-965D-548C1783068E}" type="pres">
      <dgm:prSet presAssocID="{8F98E5B3-AD24-4C55-AE8F-6E80F68795A2}" presName="childTextVisible" presStyleLbl="bgAccFollowNode1" presStyleIdx="1" presStyleCnt="4">
        <dgm:presLayoutVars>
          <dgm:bulletEnabled val="1"/>
        </dgm:presLayoutVars>
      </dgm:prSet>
      <dgm:spPr/>
    </dgm:pt>
    <dgm:pt modelId="{8A657E78-0408-47F4-8878-10FFC86739F4}" type="pres">
      <dgm:prSet presAssocID="{8F98E5B3-AD24-4C55-AE8F-6E80F68795A2}" presName="childTextHidden" presStyleLbl="bgAccFollowNode1" presStyleIdx="1" presStyleCnt="4"/>
      <dgm:spPr/>
    </dgm:pt>
    <dgm:pt modelId="{5DB69714-46DB-419A-8694-2B26E23DA6E9}" type="pres">
      <dgm:prSet presAssocID="{8F98E5B3-AD24-4C55-AE8F-6E80F68795A2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E7411308-C099-434A-9F9C-77623A13230E}" type="pres">
      <dgm:prSet presAssocID="{8F98E5B3-AD24-4C55-AE8F-6E80F68795A2}" presName="aSpace" presStyleCnt="0"/>
      <dgm:spPr/>
    </dgm:pt>
    <dgm:pt modelId="{31C70B75-4A43-44B2-9042-9CF7388C4CDF}" type="pres">
      <dgm:prSet presAssocID="{52BB9A44-2F8B-49E5-BECF-BF6EA53ABD9B}" presName="compNode" presStyleCnt="0"/>
      <dgm:spPr/>
    </dgm:pt>
    <dgm:pt modelId="{060DE02A-83F4-464A-8039-04671F2BFB50}" type="pres">
      <dgm:prSet presAssocID="{52BB9A44-2F8B-49E5-BECF-BF6EA53ABD9B}" presName="noGeometry" presStyleCnt="0"/>
      <dgm:spPr/>
    </dgm:pt>
    <dgm:pt modelId="{4AA82CB3-1F59-44BD-AD75-780624714BD3}" type="pres">
      <dgm:prSet presAssocID="{52BB9A44-2F8B-49E5-BECF-BF6EA53ABD9B}" presName="childTextVisible" presStyleLbl="bgAccFollowNode1" presStyleIdx="2" presStyleCnt="4">
        <dgm:presLayoutVars>
          <dgm:bulletEnabled val="1"/>
        </dgm:presLayoutVars>
      </dgm:prSet>
      <dgm:spPr/>
    </dgm:pt>
    <dgm:pt modelId="{D6B9EFAA-7B9C-4A17-86F6-77DD3BF08859}" type="pres">
      <dgm:prSet presAssocID="{52BB9A44-2F8B-49E5-BECF-BF6EA53ABD9B}" presName="childTextHidden" presStyleLbl="bgAccFollowNode1" presStyleIdx="2" presStyleCnt="4"/>
      <dgm:spPr/>
    </dgm:pt>
    <dgm:pt modelId="{ED4738C6-2C0C-4555-97EA-65C37B36DB95}" type="pres">
      <dgm:prSet presAssocID="{52BB9A44-2F8B-49E5-BECF-BF6EA53ABD9B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C0FA7F0-4547-4BD6-9B9E-78BFA81B67F5}" type="pres">
      <dgm:prSet presAssocID="{52BB9A44-2F8B-49E5-BECF-BF6EA53ABD9B}" presName="aSpace" presStyleCnt="0"/>
      <dgm:spPr/>
    </dgm:pt>
    <dgm:pt modelId="{748C24E1-26C5-4DBE-AF98-20362D5368CF}" type="pres">
      <dgm:prSet presAssocID="{4D328198-F3DE-42C6-8B80-B04BDFF0ED87}" presName="compNode" presStyleCnt="0"/>
      <dgm:spPr/>
    </dgm:pt>
    <dgm:pt modelId="{1902C77C-D139-4993-90B3-8FF0158DAA66}" type="pres">
      <dgm:prSet presAssocID="{4D328198-F3DE-42C6-8B80-B04BDFF0ED87}" presName="noGeometry" presStyleCnt="0"/>
      <dgm:spPr/>
    </dgm:pt>
    <dgm:pt modelId="{882653AD-86B7-45D4-8232-A8B1F4D58E66}" type="pres">
      <dgm:prSet presAssocID="{4D328198-F3DE-42C6-8B80-B04BDFF0ED87}" presName="childTextVisible" presStyleLbl="bgAccFollowNode1" presStyleIdx="3" presStyleCnt="4" custFlipVert="1" custFlipHor="1" custScaleX="3895" custScaleY="4455" custLinFactX="100000" custLinFactY="-61382" custLinFactNeighborX="106842" custLinFactNeighborY="-100000">
        <dgm:presLayoutVars>
          <dgm:bulletEnabled val="1"/>
        </dgm:presLayoutVars>
      </dgm:prSet>
      <dgm:spPr/>
    </dgm:pt>
    <dgm:pt modelId="{46D69A6A-F7C7-4F09-B4C0-48A098AEB03C}" type="pres">
      <dgm:prSet presAssocID="{4D328198-F3DE-42C6-8B80-B04BDFF0ED87}" presName="childTextHidden" presStyleLbl="bgAccFollowNode1" presStyleIdx="3" presStyleCnt="4"/>
      <dgm:spPr/>
    </dgm:pt>
    <dgm:pt modelId="{19F3D26B-1345-466A-A2D8-5D04B8D699D7}" type="pres">
      <dgm:prSet presAssocID="{4D328198-F3DE-42C6-8B80-B04BDFF0ED87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1A46BC11-2B55-4378-A0C2-9DDB4FAE25FF}" type="presOf" srcId="{4D328198-F3DE-42C6-8B80-B04BDFF0ED87}" destId="{19F3D26B-1345-466A-A2D8-5D04B8D699D7}" srcOrd="0" destOrd="0" presId="urn:microsoft.com/office/officeart/2005/8/layout/hProcess6"/>
    <dgm:cxn modelId="{699A6915-49F0-4DF2-ABE1-820D968375CA}" srcId="{52BB9A44-2F8B-49E5-BECF-BF6EA53ABD9B}" destId="{7E31E6EA-4888-4157-BCF6-8648CFD2B482}" srcOrd="0" destOrd="0" parTransId="{E9719F07-9E6C-4594-A5FF-0DB05D786301}" sibTransId="{2FCB9E74-74F6-4514-9CF3-7D33504D2FDA}"/>
    <dgm:cxn modelId="{6682AC18-AEFF-4BE0-BD6B-628943B3D27E}" type="presOf" srcId="{A52E9A8B-CFE0-4E1D-B46F-7F103BE09006}" destId="{6473054A-FD30-4894-BD81-1C95573F20D6}" srcOrd="1" destOrd="0" presId="urn:microsoft.com/office/officeart/2005/8/layout/hProcess6"/>
    <dgm:cxn modelId="{B4761B1D-1ADC-4420-94F8-67E68BC64DA0}" type="presOf" srcId="{0FF1F592-BE2C-4E6B-8260-751FC8CC0050}" destId="{4CECF885-945E-4A5B-83A8-14B02BB46D13}" srcOrd="0" destOrd="0" presId="urn:microsoft.com/office/officeart/2005/8/layout/hProcess6"/>
    <dgm:cxn modelId="{261BFC30-9124-4B2F-8B17-94C7C604E2E3}" type="presOf" srcId="{9EE9BDA3-C0F6-49C5-BF2C-A5A82D0C1F98}" destId="{C8E927D4-BAD1-44F6-866B-737B8DEABBB0}" srcOrd="0" destOrd="0" presId="urn:microsoft.com/office/officeart/2005/8/layout/hProcess6"/>
    <dgm:cxn modelId="{E2906240-7B5A-4DC2-81B4-2CCF1F965A5D}" srcId="{0FF1F592-BE2C-4E6B-8260-751FC8CC0050}" destId="{52BB9A44-2F8B-49E5-BECF-BF6EA53ABD9B}" srcOrd="2" destOrd="0" parTransId="{3D7209D7-4265-4318-98B3-5E515C5C9B92}" sibTransId="{8DC4FCDA-A4E0-48F1-8DE7-6379993BDE10}"/>
    <dgm:cxn modelId="{E1876A4D-E23B-484D-B9BB-A2A5DF8E75CA}" srcId="{9EE9BDA3-C0F6-49C5-BF2C-A5A82D0C1F98}" destId="{A52E9A8B-CFE0-4E1D-B46F-7F103BE09006}" srcOrd="0" destOrd="0" parTransId="{A796E2DB-45DF-45C4-A432-91EB1BB11FC6}" sibTransId="{B8A693C0-46E9-48A8-8586-6D55CDBBFE0C}"/>
    <dgm:cxn modelId="{29569971-9F2E-4269-A021-0550BBB10C5C}" srcId="{0FF1F592-BE2C-4E6B-8260-751FC8CC0050}" destId="{9EE9BDA3-C0F6-49C5-BF2C-A5A82D0C1F98}" srcOrd="0" destOrd="0" parTransId="{90B3B2A7-C0A9-49EF-BD02-6FD1D786EE8F}" sibTransId="{D30C25CB-3588-4EFD-B8F9-ADCC10292F1A}"/>
    <dgm:cxn modelId="{ADCD1C72-BD08-4260-B168-3F8DE82DB09F}" srcId="{0FF1F592-BE2C-4E6B-8260-751FC8CC0050}" destId="{4D328198-F3DE-42C6-8B80-B04BDFF0ED87}" srcOrd="3" destOrd="0" parTransId="{A25FA508-FAF2-443F-A9E4-D94DD3067C19}" sibTransId="{7F20CB93-DCB4-4E1B-9F7F-EE491DF3CCC8}"/>
    <dgm:cxn modelId="{4D688958-FEFC-430F-A24E-6837DE3AD9B1}" type="presOf" srcId="{06B7D853-4EC8-4FA6-A962-8A0B6336D39E}" destId="{535EDEA6-29ED-43D3-965D-548C1783068E}" srcOrd="0" destOrd="0" presId="urn:microsoft.com/office/officeart/2005/8/layout/hProcess6"/>
    <dgm:cxn modelId="{C4844F81-54D3-43F5-9E95-B91326333F26}" type="presOf" srcId="{8F98E5B3-AD24-4C55-AE8F-6E80F68795A2}" destId="{5DB69714-46DB-419A-8694-2B26E23DA6E9}" srcOrd="0" destOrd="0" presId="urn:microsoft.com/office/officeart/2005/8/layout/hProcess6"/>
    <dgm:cxn modelId="{85A4E683-F466-447A-A6FC-A550A8FF074E}" type="presOf" srcId="{06B7D853-4EC8-4FA6-A962-8A0B6336D39E}" destId="{8A657E78-0408-47F4-8878-10FFC86739F4}" srcOrd="1" destOrd="0" presId="urn:microsoft.com/office/officeart/2005/8/layout/hProcess6"/>
    <dgm:cxn modelId="{A47A018A-F1B5-4319-BEAF-77E1F17B589A}" srcId="{0FF1F592-BE2C-4E6B-8260-751FC8CC0050}" destId="{8F98E5B3-AD24-4C55-AE8F-6E80F68795A2}" srcOrd="1" destOrd="0" parTransId="{45940EF9-E22B-4AB5-B392-55683AC57668}" sibTransId="{890790AE-BCD2-4B95-8137-3E409C5A54B9}"/>
    <dgm:cxn modelId="{CC820F8B-171E-44F6-AB89-5148191C7CEE}" type="presOf" srcId="{A52E9A8B-CFE0-4E1D-B46F-7F103BE09006}" destId="{C2FA645C-2E56-4FBF-A0AD-149C530182EF}" srcOrd="0" destOrd="0" presId="urn:microsoft.com/office/officeart/2005/8/layout/hProcess6"/>
    <dgm:cxn modelId="{762F4D95-2C34-4448-8E20-8487837ADE90}" type="presOf" srcId="{7E31E6EA-4888-4157-BCF6-8648CFD2B482}" destId="{4AA82CB3-1F59-44BD-AD75-780624714BD3}" srcOrd="0" destOrd="0" presId="urn:microsoft.com/office/officeart/2005/8/layout/hProcess6"/>
    <dgm:cxn modelId="{86BD07D8-1737-4CBD-AC26-F152E5FF34D7}" type="presOf" srcId="{52BB9A44-2F8B-49E5-BECF-BF6EA53ABD9B}" destId="{ED4738C6-2C0C-4555-97EA-65C37B36DB95}" srcOrd="0" destOrd="0" presId="urn:microsoft.com/office/officeart/2005/8/layout/hProcess6"/>
    <dgm:cxn modelId="{2B8CEAE1-1178-4C8B-A2BE-EA8FC8C428BA}" type="presOf" srcId="{7E31E6EA-4888-4157-BCF6-8648CFD2B482}" destId="{D6B9EFAA-7B9C-4A17-86F6-77DD3BF08859}" srcOrd="1" destOrd="0" presId="urn:microsoft.com/office/officeart/2005/8/layout/hProcess6"/>
    <dgm:cxn modelId="{7D407EF8-A856-46B8-87F5-E068AC7F42B4}" srcId="{8F98E5B3-AD24-4C55-AE8F-6E80F68795A2}" destId="{06B7D853-4EC8-4FA6-A962-8A0B6336D39E}" srcOrd="0" destOrd="0" parTransId="{9882DCB2-BC9F-4A34-B58B-E5C6C0EEF9AE}" sibTransId="{DC10C755-74B6-4C0F-B5BF-97EBCBA4C432}"/>
    <dgm:cxn modelId="{DDC6977F-4E7E-4DEF-BB6F-70E50E567EAE}" type="presParOf" srcId="{4CECF885-945E-4A5B-83A8-14B02BB46D13}" destId="{F0808867-3B9A-46BE-9443-870AE8CADA96}" srcOrd="0" destOrd="0" presId="urn:microsoft.com/office/officeart/2005/8/layout/hProcess6"/>
    <dgm:cxn modelId="{66FB4E7F-A2E8-449D-85F5-B6A948B32122}" type="presParOf" srcId="{F0808867-3B9A-46BE-9443-870AE8CADA96}" destId="{EDE45108-9E91-4D58-A8C1-DF2A54D713F9}" srcOrd="0" destOrd="0" presId="urn:microsoft.com/office/officeart/2005/8/layout/hProcess6"/>
    <dgm:cxn modelId="{232F39E7-E6B5-4110-8F1B-0B2B268571B4}" type="presParOf" srcId="{F0808867-3B9A-46BE-9443-870AE8CADA96}" destId="{C2FA645C-2E56-4FBF-A0AD-149C530182EF}" srcOrd="1" destOrd="0" presId="urn:microsoft.com/office/officeart/2005/8/layout/hProcess6"/>
    <dgm:cxn modelId="{7D2D49A1-4069-4950-A7BF-614D6E6C7E7A}" type="presParOf" srcId="{F0808867-3B9A-46BE-9443-870AE8CADA96}" destId="{6473054A-FD30-4894-BD81-1C95573F20D6}" srcOrd="2" destOrd="0" presId="urn:microsoft.com/office/officeart/2005/8/layout/hProcess6"/>
    <dgm:cxn modelId="{5D90B7ED-C2F1-4EE4-9419-65F5F1FE6782}" type="presParOf" srcId="{F0808867-3B9A-46BE-9443-870AE8CADA96}" destId="{C8E927D4-BAD1-44F6-866B-737B8DEABBB0}" srcOrd="3" destOrd="0" presId="urn:microsoft.com/office/officeart/2005/8/layout/hProcess6"/>
    <dgm:cxn modelId="{6AC1E0A5-E9A7-480B-8CA2-4B022D3F4271}" type="presParOf" srcId="{4CECF885-945E-4A5B-83A8-14B02BB46D13}" destId="{1ABE6B7D-F13B-4837-A5BA-C15A1B29E7E2}" srcOrd="1" destOrd="0" presId="urn:microsoft.com/office/officeart/2005/8/layout/hProcess6"/>
    <dgm:cxn modelId="{1A8817EB-C6D3-45C9-A8DA-C4571AB80698}" type="presParOf" srcId="{4CECF885-945E-4A5B-83A8-14B02BB46D13}" destId="{F3005D93-90C4-4DA3-B237-E9DD3FC4C160}" srcOrd="2" destOrd="0" presId="urn:microsoft.com/office/officeart/2005/8/layout/hProcess6"/>
    <dgm:cxn modelId="{68F83213-6BDC-460F-9446-6BA16D8146FA}" type="presParOf" srcId="{F3005D93-90C4-4DA3-B237-E9DD3FC4C160}" destId="{E025C9EC-5DFF-4A0F-A78F-15C691C37004}" srcOrd="0" destOrd="0" presId="urn:microsoft.com/office/officeart/2005/8/layout/hProcess6"/>
    <dgm:cxn modelId="{8A0A1694-64D6-430C-A1A7-FAFFB78F1BEA}" type="presParOf" srcId="{F3005D93-90C4-4DA3-B237-E9DD3FC4C160}" destId="{535EDEA6-29ED-43D3-965D-548C1783068E}" srcOrd="1" destOrd="0" presId="urn:microsoft.com/office/officeart/2005/8/layout/hProcess6"/>
    <dgm:cxn modelId="{CC198BB4-8497-49DE-A0EA-E8E52D4C1EB8}" type="presParOf" srcId="{F3005D93-90C4-4DA3-B237-E9DD3FC4C160}" destId="{8A657E78-0408-47F4-8878-10FFC86739F4}" srcOrd="2" destOrd="0" presId="urn:microsoft.com/office/officeart/2005/8/layout/hProcess6"/>
    <dgm:cxn modelId="{74C13EA1-49D1-4494-824D-A7883D68815F}" type="presParOf" srcId="{F3005D93-90C4-4DA3-B237-E9DD3FC4C160}" destId="{5DB69714-46DB-419A-8694-2B26E23DA6E9}" srcOrd="3" destOrd="0" presId="urn:microsoft.com/office/officeart/2005/8/layout/hProcess6"/>
    <dgm:cxn modelId="{4FE4F32E-C2A4-4669-8BB7-4D1E1E958085}" type="presParOf" srcId="{4CECF885-945E-4A5B-83A8-14B02BB46D13}" destId="{E7411308-C099-434A-9F9C-77623A13230E}" srcOrd="3" destOrd="0" presId="urn:microsoft.com/office/officeart/2005/8/layout/hProcess6"/>
    <dgm:cxn modelId="{A9C7E468-F448-4B48-800B-D83AB93B9C5A}" type="presParOf" srcId="{4CECF885-945E-4A5B-83A8-14B02BB46D13}" destId="{31C70B75-4A43-44B2-9042-9CF7388C4CDF}" srcOrd="4" destOrd="0" presId="urn:microsoft.com/office/officeart/2005/8/layout/hProcess6"/>
    <dgm:cxn modelId="{94C8823D-6ED3-495F-8149-ED7B8019380F}" type="presParOf" srcId="{31C70B75-4A43-44B2-9042-9CF7388C4CDF}" destId="{060DE02A-83F4-464A-8039-04671F2BFB50}" srcOrd="0" destOrd="0" presId="urn:microsoft.com/office/officeart/2005/8/layout/hProcess6"/>
    <dgm:cxn modelId="{3049B964-B5D1-43A7-880E-73B775542D1D}" type="presParOf" srcId="{31C70B75-4A43-44B2-9042-9CF7388C4CDF}" destId="{4AA82CB3-1F59-44BD-AD75-780624714BD3}" srcOrd="1" destOrd="0" presId="urn:microsoft.com/office/officeart/2005/8/layout/hProcess6"/>
    <dgm:cxn modelId="{BAAC182B-DE41-4A24-8CE1-085299AD8855}" type="presParOf" srcId="{31C70B75-4A43-44B2-9042-9CF7388C4CDF}" destId="{D6B9EFAA-7B9C-4A17-86F6-77DD3BF08859}" srcOrd="2" destOrd="0" presId="urn:microsoft.com/office/officeart/2005/8/layout/hProcess6"/>
    <dgm:cxn modelId="{62B0B403-49C4-4674-B168-B20013A353FE}" type="presParOf" srcId="{31C70B75-4A43-44B2-9042-9CF7388C4CDF}" destId="{ED4738C6-2C0C-4555-97EA-65C37B36DB95}" srcOrd="3" destOrd="0" presId="urn:microsoft.com/office/officeart/2005/8/layout/hProcess6"/>
    <dgm:cxn modelId="{33DB0523-F527-473F-B81F-9D01FFCD494C}" type="presParOf" srcId="{4CECF885-945E-4A5B-83A8-14B02BB46D13}" destId="{AC0FA7F0-4547-4BD6-9B9E-78BFA81B67F5}" srcOrd="5" destOrd="0" presId="urn:microsoft.com/office/officeart/2005/8/layout/hProcess6"/>
    <dgm:cxn modelId="{F8276317-2439-4D89-8324-82A227941BDE}" type="presParOf" srcId="{4CECF885-945E-4A5B-83A8-14B02BB46D13}" destId="{748C24E1-26C5-4DBE-AF98-20362D5368CF}" srcOrd="6" destOrd="0" presId="urn:microsoft.com/office/officeart/2005/8/layout/hProcess6"/>
    <dgm:cxn modelId="{86C77FE6-8145-4B13-B0A3-416B5B2D8C22}" type="presParOf" srcId="{748C24E1-26C5-4DBE-AF98-20362D5368CF}" destId="{1902C77C-D139-4993-90B3-8FF0158DAA66}" srcOrd="0" destOrd="0" presId="urn:microsoft.com/office/officeart/2005/8/layout/hProcess6"/>
    <dgm:cxn modelId="{09678952-827B-46A3-8526-46C9667D3ED2}" type="presParOf" srcId="{748C24E1-26C5-4DBE-AF98-20362D5368CF}" destId="{882653AD-86B7-45D4-8232-A8B1F4D58E66}" srcOrd="1" destOrd="0" presId="urn:microsoft.com/office/officeart/2005/8/layout/hProcess6"/>
    <dgm:cxn modelId="{E1CF082F-EA0C-4DF9-9AD7-3157D19BFDD6}" type="presParOf" srcId="{748C24E1-26C5-4DBE-AF98-20362D5368CF}" destId="{46D69A6A-F7C7-4F09-B4C0-48A098AEB03C}" srcOrd="2" destOrd="0" presId="urn:microsoft.com/office/officeart/2005/8/layout/hProcess6"/>
    <dgm:cxn modelId="{06939900-DEE0-445A-B868-932E0DE77FBA}" type="presParOf" srcId="{748C24E1-26C5-4DBE-AF98-20362D5368CF}" destId="{19F3D26B-1345-466A-A2D8-5D04B8D699D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FA645C-2E56-4FBF-A0AD-149C530182EF}">
      <dsp:nvSpPr>
        <dsp:cNvPr id="0" name=""/>
        <dsp:cNvSpPr/>
      </dsp:nvSpPr>
      <dsp:spPr>
        <a:xfrm>
          <a:off x="491830" y="1885306"/>
          <a:ext cx="1947081" cy="170199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E-mail and password</a:t>
          </a:r>
          <a:endParaRPr lang="en-IN" sz="1100" kern="1200" dirty="0"/>
        </a:p>
      </dsp:txBody>
      <dsp:txXfrm>
        <a:off x="978601" y="2140605"/>
        <a:ext cx="949202" cy="1191396"/>
      </dsp:txXfrm>
    </dsp:sp>
    <dsp:sp modelId="{C8E927D4-BAD1-44F6-866B-737B8DEABBB0}">
      <dsp:nvSpPr>
        <dsp:cNvPr id="0" name=""/>
        <dsp:cNvSpPr/>
      </dsp:nvSpPr>
      <dsp:spPr>
        <a:xfrm>
          <a:off x="5060" y="2249533"/>
          <a:ext cx="973540" cy="9735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User Login</a:t>
          </a:r>
          <a:endParaRPr lang="en-IN" sz="800" kern="1200" dirty="0"/>
        </a:p>
      </dsp:txBody>
      <dsp:txXfrm>
        <a:off x="147632" y="2392105"/>
        <a:ext cx="688396" cy="688396"/>
      </dsp:txXfrm>
    </dsp:sp>
    <dsp:sp modelId="{535EDEA6-29ED-43D3-965D-548C1783068E}">
      <dsp:nvSpPr>
        <dsp:cNvPr id="0" name=""/>
        <dsp:cNvSpPr/>
      </dsp:nvSpPr>
      <dsp:spPr>
        <a:xfrm>
          <a:off x="3047375" y="1885306"/>
          <a:ext cx="1947081" cy="170199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Post/answer query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Share attachments</a:t>
          </a:r>
        </a:p>
      </dsp:txBody>
      <dsp:txXfrm>
        <a:off x="3534146" y="2140605"/>
        <a:ext cx="949202" cy="1191396"/>
      </dsp:txXfrm>
    </dsp:sp>
    <dsp:sp modelId="{5DB69714-46DB-419A-8694-2B26E23DA6E9}">
      <dsp:nvSpPr>
        <dsp:cNvPr id="0" name=""/>
        <dsp:cNvSpPr/>
      </dsp:nvSpPr>
      <dsp:spPr>
        <a:xfrm>
          <a:off x="2560605" y="2249533"/>
          <a:ext cx="973540" cy="9735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User Functionalities</a:t>
          </a:r>
          <a:endParaRPr lang="en-IN" sz="800" kern="1200" dirty="0"/>
        </a:p>
      </dsp:txBody>
      <dsp:txXfrm>
        <a:off x="2703177" y="2392105"/>
        <a:ext cx="688396" cy="688396"/>
      </dsp:txXfrm>
    </dsp:sp>
    <dsp:sp modelId="{4AA82CB3-1F59-44BD-AD75-780624714BD3}">
      <dsp:nvSpPr>
        <dsp:cNvPr id="0" name=""/>
        <dsp:cNvSpPr/>
      </dsp:nvSpPr>
      <dsp:spPr>
        <a:xfrm>
          <a:off x="5602920" y="1885306"/>
          <a:ext cx="1947081" cy="170199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Upvote/report answers,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Or start a discussion</a:t>
          </a:r>
        </a:p>
      </dsp:txBody>
      <dsp:txXfrm>
        <a:off x="6089691" y="2140605"/>
        <a:ext cx="949202" cy="1191396"/>
      </dsp:txXfrm>
    </dsp:sp>
    <dsp:sp modelId="{ED4738C6-2C0C-4555-97EA-65C37B36DB95}">
      <dsp:nvSpPr>
        <dsp:cNvPr id="0" name=""/>
        <dsp:cNvSpPr/>
      </dsp:nvSpPr>
      <dsp:spPr>
        <a:xfrm>
          <a:off x="5116150" y="2249533"/>
          <a:ext cx="973540" cy="9735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Functionalities</a:t>
          </a:r>
          <a:endParaRPr lang="en-IN" sz="800" kern="1200" dirty="0"/>
        </a:p>
      </dsp:txBody>
      <dsp:txXfrm>
        <a:off x="5258722" y="2392105"/>
        <a:ext cx="688396" cy="688396"/>
      </dsp:txXfrm>
    </dsp:sp>
    <dsp:sp modelId="{882653AD-86B7-45D4-8232-A8B1F4D58E66}">
      <dsp:nvSpPr>
        <dsp:cNvPr id="0" name=""/>
        <dsp:cNvSpPr/>
      </dsp:nvSpPr>
      <dsp:spPr>
        <a:xfrm flipH="1" flipV="1">
          <a:off x="10034769" y="0"/>
          <a:ext cx="75838" cy="7582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3D26B-1345-466A-A2D8-5D04B8D699D7}">
      <dsp:nvSpPr>
        <dsp:cNvPr id="0" name=""/>
        <dsp:cNvSpPr/>
      </dsp:nvSpPr>
      <dsp:spPr>
        <a:xfrm>
          <a:off x="7671695" y="2249533"/>
          <a:ext cx="973540" cy="9735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Logout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or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Use further</a:t>
          </a:r>
        </a:p>
      </dsp:txBody>
      <dsp:txXfrm>
        <a:off x="7814267" y="2392105"/>
        <a:ext cx="688396" cy="688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FA645C-2E56-4FBF-A0AD-149C530182EF}">
      <dsp:nvSpPr>
        <dsp:cNvPr id="0" name=""/>
        <dsp:cNvSpPr/>
      </dsp:nvSpPr>
      <dsp:spPr>
        <a:xfrm>
          <a:off x="491830" y="1885306"/>
          <a:ext cx="1947081" cy="170199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E-mail and password</a:t>
          </a:r>
          <a:endParaRPr lang="en-IN" sz="1300" kern="1200" dirty="0"/>
        </a:p>
      </dsp:txBody>
      <dsp:txXfrm>
        <a:off x="978601" y="2140605"/>
        <a:ext cx="949202" cy="1191396"/>
      </dsp:txXfrm>
    </dsp:sp>
    <dsp:sp modelId="{C8E927D4-BAD1-44F6-866B-737B8DEABBB0}">
      <dsp:nvSpPr>
        <dsp:cNvPr id="0" name=""/>
        <dsp:cNvSpPr/>
      </dsp:nvSpPr>
      <dsp:spPr>
        <a:xfrm>
          <a:off x="5060" y="2249533"/>
          <a:ext cx="973540" cy="9735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Admin Login</a:t>
          </a:r>
          <a:endParaRPr lang="en-IN" sz="800" kern="1200" dirty="0"/>
        </a:p>
      </dsp:txBody>
      <dsp:txXfrm>
        <a:off x="147632" y="2392105"/>
        <a:ext cx="688396" cy="688396"/>
      </dsp:txXfrm>
    </dsp:sp>
    <dsp:sp modelId="{535EDEA6-29ED-43D3-965D-548C1783068E}">
      <dsp:nvSpPr>
        <dsp:cNvPr id="0" name=""/>
        <dsp:cNvSpPr/>
      </dsp:nvSpPr>
      <dsp:spPr>
        <a:xfrm>
          <a:off x="3047375" y="1885306"/>
          <a:ext cx="1947081" cy="170199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Approve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Queries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Answers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Users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Etc.</a:t>
          </a:r>
          <a:endParaRPr lang="en-IN" sz="1300" kern="1200" dirty="0"/>
        </a:p>
      </dsp:txBody>
      <dsp:txXfrm>
        <a:off x="3534146" y="2140605"/>
        <a:ext cx="949202" cy="1191396"/>
      </dsp:txXfrm>
    </dsp:sp>
    <dsp:sp modelId="{5DB69714-46DB-419A-8694-2B26E23DA6E9}">
      <dsp:nvSpPr>
        <dsp:cNvPr id="0" name=""/>
        <dsp:cNvSpPr/>
      </dsp:nvSpPr>
      <dsp:spPr>
        <a:xfrm>
          <a:off x="2560605" y="2249533"/>
          <a:ext cx="973540" cy="9735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Admin Functionalities</a:t>
          </a:r>
          <a:endParaRPr lang="en-IN" sz="800" kern="1200" dirty="0"/>
        </a:p>
      </dsp:txBody>
      <dsp:txXfrm>
        <a:off x="2703177" y="2392105"/>
        <a:ext cx="688396" cy="688396"/>
      </dsp:txXfrm>
    </dsp:sp>
    <dsp:sp modelId="{4AA82CB3-1F59-44BD-AD75-780624714BD3}">
      <dsp:nvSpPr>
        <dsp:cNvPr id="0" name=""/>
        <dsp:cNvSpPr/>
      </dsp:nvSpPr>
      <dsp:spPr>
        <a:xfrm>
          <a:off x="5602920" y="1885306"/>
          <a:ext cx="1947081" cy="170199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Reply to messages from users or random viewers.</a:t>
          </a:r>
          <a:endParaRPr lang="en-IN" sz="1300" kern="1200" dirty="0"/>
        </a:p>
      </dsp:txBody>
      <dsp:txXfrm>
        <a:off x="6089691" y="2140605"/>
        <a:ext cx="949202" cy="1191396"/>
      </dsp:txXfrm>
    </dsp:sp>
    <dsp:sp modelId="{ED4738C6-2C0C-4555-97EA-65C37B36DB95}">
      <dsp:nvSpPr>
        <dsp:cNvPr id="0" name=""/>
        <dsp:cNvSpPr/>
      </dsp:nvSpPr>
      <dsp:spPr>
        <a:xfrm>
          <a:off x="5116150" y="2249533"/>
          <a:ext cx="973540" cy="9735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Functionalities</a:t>
          </a:r>
        </a:p>
      </dsp:txBody>
      <dsp:txXfrm>
        <a:off x="5258722" y="2392105"/>
        <a:ext cx="688396" cy="688396"/>
      </dsp:txXfrm>
    </dsp:sp>
    <dsp:sp modelId="{882653AD-86B7-45D4-8232-A8B1F4D58E66}">
      <dsp:nvSpPr>
        <dsp:cNvPr id="0" name=""/>
        <dsp:cNvSpPr/>
      </dsp:nvSpPr>
      <dsp:spPr>
        <a:xfrm flipH="1" flipV="1">
          <a:off x="10034769" y="0"/>
          <a:ext cx="75838" cy="7582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3D26B-1345-466A-A2D8-5D04B8D699D7}">
      <dsp:nvSpPr>
        <dsp:cNvPr id="0" name=""/>
        <dsp:cNvSpPr/>
      </dsp:nvSpPr>
      <dsp:spPr>
        <a:xfrm>
          <a:off x="7671695" y="2249533"/>
          <a:ext cx="973540" cy="9735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Logout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or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Use further</a:t>
          </a:r>
        </a:p>
      </dsp:txBody>
      <dsp:txXfrm>
        <a:off x="7814267" y="2392105"/>
        <a:ext cx="688396" cy="688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4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5D6A4B7-E070-43D2-BA41-6304CE2B9E98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0400" y="4690800"/>
            <a:ext cx="5437440" cy="44424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849840" y="9378360"/>
            <a:ext cx="2945520" cy="4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551A831-70B1-43F9-AE0A-B031A7C7D8AC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12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0400" y="4690800"/>
            <a:ext cx="5437440" cy="444240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849840" y="9378360"/>
            <a:ext cx="2945520" cy="4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551A831-70B1-43F9-AE0A-B031A7C7D8AC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13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2630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Picture 42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4" name="Picture 43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0;p1"/>
          <p:cNvPicPr/>
          <p:nvPr/>
        </p:nvPicPr>
        <p:blipFill>
          <a:blip r:embed="rId14" cstate="print"/>
          <a:stretch/>
        </p:blipFill>
        <p:spPr>
          <a:xfrm>
            <a:off x="0" y="-35280"/>
            <a:ext cx="9143280" cy="6933600"/>
          </a:xfrm>
          <a:prstGeom prst="rect">
            <a:avLst/>
          </a:prstGeom>
          <a:ln>
            <a:noFill/>
          </a:ln>
        </p:spPr>
      </p:pic>
      <p:sp>
        <p:nvSpPr>
          <p:cNvPr id="12" name="CustomShape 1"/>
          <p:cNvSpPr/>
          <p:nvPr/>
        </p:nvSpPr>
        <p:spPr>
          <a:xfrm>
            <a:off x="0" y="152280"/>
            <a:ext cx="1447200" cy="11995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Google Shape;13;p2"/>
          <p:cNvPicPr/>
          <p:nvPr/>
        </p:nvPicPr>
        <p:blipFill>
          <a:blip r:embed="rId15" cstate="print"/>
          <a:stretch/>
        </p:blipFill>
        <p:spPr>
          <a:xfrm>
            <a:off x="179640" y="138600"/>
            <a:ext cx="867960" cy="971280"/>
          </a:xfrm>
          <a:prstGeom prst="rect">
            <a:avLst/>
          </a:prstGeom>
          <a:ln>
            <a:noFill/>
          </a:ln>
        </p:spPr>
      </p:pic>
      <p:pic>
        <p:nvPicPr>
          <p:cNvPr id="3" name="Google Shape;15;p2"/>
          <p:cNvPicPr/>
          <p:nvPr/>
        </p:nvPicPr>
        <p:blipFill>
          <a:blip r:embed="rId16" cstate="print"/>
          <a:stretch/>
        </p:blipFill>
        <p:spPr>
          <a:xfrm>
            <a:off x="2702520" y="103320"/>
            <a:ext cx="1620360" cy="990000"/>
          </a:xfrm>
          <a:prstGeom prst="rect">
            <a:avLst/>
          </a:prstGeom>
          <a:ln>
            <a:noFill/>
          </a:ln>
        </p:spPr>
      </p:pic>
      <p:pic>
        <p:nvPicPr>
          <p:cNvPr id="4" name="Google Shape;16;p2"/>
          <p:cNvPicPr/>
          <p:nvPr/>
        </p:nvPicPr>
        <p:blipFill>
          <a:blip r:embed="rId17" cstate="print"/>
          <a:stretch/>
        </p:blipFill>
        <p:spPr>
          <a:xfrm>
            <a:off x="4323600" y="106560"/>
            <a:ext cx="1619280" cy="987840"/>
          </a:xfrm>
          <a:prstGeom prst="rect">
            <a:avLst/>
          </a:prstGeom>
          <a:ln>
            <a:noFill/>
          </a:ln>
        </p:spPr>
      </p:pic>
      <p:pic>
        <p:nvPicPr>
          <p:cNvPr id="5" name="Google Shape;17;p2"/>
          <p:cNvPicPr/>
          <p:nvPr/>
        </p:nvPicPr>
        <p:blipFill>
          <a:blip r:embed="rId18" cstate="print"/>
          <a:stretch/>
        </p:blipFill>
        <p:spPr>
          <a:xfrm>
            <a:off x="5923800" y="117000"/>
            <a:ext cx="1619280" cy="989280"/>
          </a:xfrm>
          <a:prstGeom prst="rect">
            <a:avLst/>
          </a:prstGeom>
          <a:ln>
            <a:noFill/>
          </a:ln>
        </p:spPr>
      </p:pic>
      <p:pic>
        <p:nvPicPr>
          <p:cNvPr id="6" name="Google Shape;18;p2"/>
          <p:cNvPicPr/>
          <p:nvPr/>
        </p:nvPicPr>
        <p:blipFill>
          <a:blip r:embed="rId19" cstate="print"/>
          <a:stretch/>
        </p:blipFill>
        <p:spPr>
          <a:xfrm>
            <a:off x="7524000" y="111960"/>
            <a:ext cx="1619280" cy="989280"/>
          </a:xfrm>
          <a:prstGeom prst="rect">
            <a:avLst/>
          </a:prstGeom>
          <a:ln>
            <a:noFill/>
          </a:ln>
        </p:spPr>
      </p:pic>
      <p:pic>
        <p:nvPicPr>
          <p:cNvPr id="7" name="Google Shape;19;p2"/>
          <p:cNvPicPr/>
          <p:nvPr/>
        </p:nvPicPr>
        <p:blipFill>
          <a:blip r:embed="rId20" cstate="print"/>
          <a:stretch/>
        </p:blipFill>
        <p:spPr>
          <a:xfrm>
            <a:off x="1219320" y="102240"/>
            <a:ext cx="1619280" cy="989280"/>
          </a:xfrm>
          <a:prstGeom prst="rect">
            <a:avLst/>
          </a:prstGeom>
          <a:ln>
            <a:noFill/>
          </a:ln>
        </p:spPr>
      </p:pic>
      <p:pic>
        <p:nvPicPr>
          <p:cNvPr id="8" name="Google Shape;20;p2"/>
          <p:cNvPicPr/>
          <p:nvPr/>
        </p:nvPicPr>
        <p:blipFill>
          <a:blip r:embed="rId21" cstate="print"/>
          <a:stretch/>
        </p:blipFill>
        <p:spPr>
          <a:xfrm>
            <a:off x="7530120" y="1600200"/>
            <a:ext cx="1599480" cy="5126400"/>
          </a:xfrm>
          <a:prstGeom prst="rect">
            <a:avLst/>
          </a:prstGeom>
          <a:ln>
            <a:noFill/>
          </a:ln>
        </p:spPr>
      </p:pic>
      <p:sp>
        <p:nvSpPr>
          <p:cNvPr id="9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267480" y="1891800"/>
            <a:ext cx="8300160" cy="113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Knowledge Management</a:t>
            </a:r>
            <a:r>
              <a:rPr lang="en-IN" sz="3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 Project Demonstration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411480" y="3528000"/>
            <a:ext cx="8457480" cy="210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Project Title     :   Discussion Portal for colleges 		    </a:t>
            </a:r>
            <a:r>
              <a:rPr lang="en-IN" sz="2000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      </a:t>
            </a: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        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Project Team 	:   Aniket Anand (PES1201700185)</a:t>
            </a:r>
          </a:p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	    Harsh Choudhary </a:t>
            </a:r>
            <a:r>
              <a:rPr lang="en-IN" sz="2000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(PES1201700279)</a:t>
            </a:r>
            <a:endParaRPr lang="en-IN" sz="2000" spc="-1" dirty="0">
              <a:solidFill>
                <a:srgbClr val="0033CC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	</a:t>
            </a:r>
            <a:r>
              <a:rPr lang="en-IN" sz="2000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Aditya </a:t>
            </a:r>
            <a:r>
              <a:rPr lang="en-IN" sz="2000" spc="-1" dirty="0" err="1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Manuraj</a:t>
            </a:r>
            <a:r>
              <a:rPr lang="en-IN" sz="2000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IN" sz="2000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(PES1201700252)</a:t>
            </a:r>
            <a:endParaRPr lang="en-IN" sz="2000" spc="-1" dirty="0">
              <a:solidFill>
                <a:srgbClr val="0033CC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	</a:t>
            </a:r>
            <a:r>
              <a:rPr lang="en-IN" sz="2000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Kumar Abhishek </a:t>
            </a:r>
            <a:r>
              <a:rPr lang="en-IN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(PES1201700251)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DB25-F54A-4108-8C7D-DB348EFA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8A18DE1-1092-49FC-AA69-87CB22FD70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1720719"/>
              </p:ext>
            </p:extLst>
          </p:nvPr>
        </p:nvGraphicFramePr>
        <p:xfrm>
          <a:off x="150024" y="-171400"/>
          <a:ext cx="10110608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5D838E6-FF1B-450E-A020-E5408F3188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0468356"/>
              </p:ext>
            </p:extLst>
          </p:nvPr>
        </p:nvGraphicFramePr>
        <p:xfrm>
          <a:off x="150024" y="2564904"/>
          <a:ext cx="10110608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609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81956-7173-4274-8E51-719AB1A3E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E5FC6-9EB6-4857-BA8D-5BCD983F2F7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2060848"/>
            <a:ext cx="6995120" cy="3977280"/>
          </a:xfrm>
        </p:spPr>
        <p:txBody>
          <a:bodyPr/>
          <a:lstStyle/>
          <a:p>
            <a:pPr marL="457200" algn="just">
              <a:lnSpc>
                <a:spcPct val="100000"/>
              </a:lnSpc>
            </a:pPr>
            <a:endParaRPr lang="en-IN" sz="1800" b="0" strike="noStrike" spc="-1" dirty="0">
              <a:solidFill>
                <a:srgbClr val="0033CC"/>
              </a:solidFill>
              <a:uFill>
                <a:solidFill>
                  <a:srgbClr val="FFFFFF"/>
                </a:solidFill>
              </a:uFill>
              <a:latin typeface="Trebuchet MS"/>
              <a:ea typeface="Trebuchet MS"/>
            </a:endParaRPr>
          </a:p>
          <a:p>
            <a:pPr marL="7429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homepage displays queries and other options. Viewers can contact the admin using the respected tab.</a:t>
            </a:r>
          </a:p>
          <a:p>
            <a:pPr marL="7429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If a viewer wants to view a full query or response to a query, he must login.</a:t>
            </a:r>
          </a:p>
          <a:p>
            <a:pPr marL="7429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Users and admin share a common login page.</a:t>
            </a:r>
          </a:p>
          <a:p>
            <a:pPr marL="7429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After logging in, you can reply to a query or post a new query. A user can start a discussion on a query or follow up an existing discussion. Users can share study materials with all the other users.</a:t>
            </a:r>
          </a:p>
          <a:p>
            <a:pPr marL="7429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Users can upvote or report a question or response.</a:t>
            </a:r>
          </a:p>
          <a:p>
            <a:pPr marL="7429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Users can see the number of views on a particular question.</a:t>
            </a:r>
          </a:p>
          <a:p>
            <a:pPr marL="7429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Users can contact admin using message feature.</a:t>
            </a:r>
          </a:p>
          <a:p>
            <a:pPr marL="7429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Admin login takes you to the main control panel. Admin can verify users, admins, questions, answers, subjects etc.</a:t>
            </a:r>
          </a:p>
          <a:p>
            <a:pPr marL="7429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Admin can hide a particular subject and other functions.</a:t>
            </a:r>
          </a:p>
          <a:p>
            <a:pPr marL="7429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Admin is responsible for smooth functioning of the model.</a:t>
            </a:r>
          </a:p>
          <a:p>
            <a:pPr marL="7429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pc="-1" dirty="0">
              <a:solidFill>
                <a:srgbClr val="0033CC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85418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1523880" y="1581120"/>
            <a:ext cx="7619400" cy="36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2"/>
          <p:cNvSpPr/>
          <p:nvPr/>
        </p:nvSpPr>
        <p:spPr>
          <a:xfrm>
            <a:off x="1371600" y="1143000"/>
            <a:ext cx="777168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r"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Feasibility questions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3"/>
          <p:cNvSpPr/>
          <p:nvPr/>
        </p:nvSpPr>
        <p:spPr>
          <a:xfrm>
            <a:off x="467544" y="1359929"/>
            <a:ext cx="6863040" cy="472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Doable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33CC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Affordable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0" strike="noStrike" spc="-1" dirty="0">
              <a:solidFill>
                <a:srgbClr val="0033CC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Appropriate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0" strike="noStrike" spc="-1" dirty="0">
              <a:solidFill>
                <a:srgbClr val="0033CC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Practicable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1523880" y="1581120"/>
            <a:ext cx="7619400" cy="36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2"/>
          <p:cNvSpPr/>
          <p:nvPr/>
        </p:nvSpPr>
        <p:spPr>
          <a:xfrm>
            <a:off x="1371600" y="1143000"/>
            <a:ext cx="777168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r">
              <a:lnSpc>
                <a:spcPct val="100000"/>
              </a:lnSpc>
            </a:pPr>
            <a:r>
              <a:rPr lang="en-IN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Technologies Used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3"/>
          <p:cNvSpPr/>
          <p:nvPr/>
        </p:nvSpPr>
        <p:spPr>
          <a:xfrm>
            <a:off x="539552" y="2017272"/>
            <a:ext cx="6863040" cy="472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strike="noStrike" spc="-1" dirty="0" err="1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Javascript</a:t>
            </a:r>
            <a:endParaRPr lang="en-US" spc="-1" dirty="0">
              <a:solidFill>
                <a:srgbClr val="0033CC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0" strike="noStrike" spc="-1" dirty="0">
              <a:solidFill>
                <a:srgbClr val="0033CC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PHP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33CC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HTML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33CC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CSS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0" strike="noStrike" spc="-1" dirty="0">
              <a:solidFill>
                <a:srgbClr val="0033CC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Bootstrap</a:t>
            </a:r>
            <a:endParaRPr lang="en-US" sz="1800" b="0" strike="noStrike" spc="-1" dirty="0">
              <a:solidFill>
                <a:srgbClr val="0033CC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33CC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MySQL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33CC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XAMPP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33CC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33CC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015828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2847600" y="3352680"/>
            <a:ext cx="2923200" cy="70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Q &amp; A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41F5-4BCD-4FD2-ABE1-18C42361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368"/>
            <a:ext cx="8229240" cy="581688"/>
          </a:xfrm>
        </p:spPr>
        <p:txBody>
          <a:bodyPr/>
          <a:lstStyle/>
          <a:p>
            <a:pPr marL="457200"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Problem Statement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28A1B-2CAC-4601-B967-D1367BBF89C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-180528" y="1857128"/>
            <a:ext cx="8229240" cy="3977280"/>
          </a:xfrm>
        </p:spPr>
        <p:txBody>
          <a:bodyPr/>
          <a:lstStyle/>
          <a:p>
            <a:pPr marL="457200"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Inter</a:t>
            </a:r>
            <a:r>
              <a:rPr lang="en-US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action between teachers and students is very outdated and time taking</a:t>
            </a:r>
            <a:r>
              <a:rPr lang="en-US" sz="1800" b="0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. Students and teachers have to invest a lot of </a:t>
            </a:r>
            <a:r>
              <a:rPr lang="en-US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important time after college to work out issues and queries.</a:t>
            </a:r>
            <a:endParaRPr lang="en-IN" sz="1800" b="0" strike="noStrike" spc="-1" dirty="0">
              <a:solidFill>
                <a:srgbClr val="0033CC"/>
              </a:solidFill>
              <a:uFill>
                <a:solidFill>
                  <a:srgbClr val="FFFFFF"/>
                </a:solidFill>
              </a:uFill>
              <a:latin typeface="Trebuchet MS"/>
              <a:ea typeface="Trebuchet M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215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41F5-4BCD-4FD2-ABE1-18C42361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368"/>
            <a:ext cx="8229240" cy="581688"/>
          </a:xfrm>
        </p:spPr>
        <p:txBody>
          <a:bodyPr/>
          <a:lstStyle/>
          <a:p>
            <a:pPr marL="457200"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Proposed Solution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28A1B-2CAC-4601-B967-D1367BBF89C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-180528" y="1857128"/>
            <a:ext cx="8229240" cy="3977280"/>
          </a:xfrm>
        </p:spPr>
        <p:txBody>
          <a:bodyPr/>
          <a:lstStyle/>
          <a:p>
            <a:pPr marL="457200" algn="just">
              <a:lnSpc>
                <a:spcPct val="100000"/>
              </a:lnSpc>
            </a:pPr>
            <a:r>
              <a:rPr lang="en-US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Web based discussion forum for student-student interaction and student-teacher interaction.</a:t>
            </a:r>
            <a:endParaRPr lang="en-IN" sz="1800" b="0" strike="noStrike" spc="-1" dirty="0">
              <a:solidFill>
                <a:srgbClr val="0033CC"/>
              </a:solidFill>
              <a:uFill>
                <a:solidFill>
                  <a:srgbClr val="FFFFFF"/>
                </a:solidFill>
              </a:uFill>
              <a:latin typeface="Trebuchet MS"/>
              <a:ea typeface="Trebuchet M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532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523880" y="1581120"/>
            <a:ext cx="7619400" cy="3564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2"/>
          <p:cNvSpPr/>
          <p:nvPr/>
        </p:nvSpPr>
        <p:spPr>
          <a:xfrm>
            <a:off x="2666880" y="1143000"/>
            <a:ext cx="6476400" cy="46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r">
              <a:lnSpc>
                <a:spcPct val="100000"/>
              </a:lnSpc>
            </a:pPr>
            <a:r>
              <a:rPr lang="en-IN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Project Abstract and Scope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-10533" y="1146600"/>
            <a:ext cx="7373880" cy="472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7429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The idea is to build a website which provides student-student interaction and teacher-teacher interaction.</a:t>
            </a:r>
          </a:p>
          <a:p>
            <a:pPr marL="7429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33CC"/>
              </a:solidFill>
              <a:uFill>
                <a:solidFill>
                  <a:srgbClr val="FFFFFF"/>
                </a:solidFill>
              </a:uFill>
              <a:latin typeface="Trebuchet MS"/>
              <a:ea typeface="Trebuchet MS"/>
            </a:endParaRPr>
          </a:p>
          <a:p>
            <a:pPr marL="7429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This website allows various knowledge sharing techniques.</a:t>
            </a:r>
          </a:p>
          <a:p>
            <a:pPr marL="7429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33CC"/>
              </a:solidFill>
              <a:uFill>
                <a:solidFill>
                  <a:srgbClr val="FFFFFF"/>
                </a:solidFill>
              </a:uFill>
              <a:latin typeface="Trebuchet MS"/>
              <a:ea typeface="Trebuchet MS"/>
            </a:endParaRPr>
          </a:p>
          <a:p>
            <a:pPr marL="7429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Provides good security and maintains decorum as all functionalities are controlled by admin.</a:t>
            </a:r>
          </a:p>
          <a:p>
            <a:pPr marL="7429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33CC"/>
              </a:solidFill>
              <a:uFill>
                <a:solidFill>
                  <a:srgbClr val="FFFFFF"/>
                </a:solidFill>
              </a:uFill>
              <a:latin typeface="Trebuchet MS"/>
              <a:ea typeface="Trebuchet MS"/>
            </a:endParaRPr>
          </a:p>
          <a:p>
            <a:pPr marL="7429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This project can further be extended to build a full fledged college administration website.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1523880" y="1581120"/>
            <a:ext cx="7619400" cy="3564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2"/>
          <p:cNvSpPr/>
          <p:nvPr/>
        </p:nvSpPr>
        <p:spPr>
          <a:xfrm>
            <a:off x="2666880" y="1143000"/>
            <a:ext cx="6476400" cy="46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r"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Design Approach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3"/>
          <p:cNvSpPr/>
          <p:nvPr/>
        </p:nvSpPr>
        <p:spPr>
          <a:xfrm>
            <a:off x="0" y="1617840"/>
            <a:ext cx="7373880" cy="472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457200" algn="just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CB197E-472E-41A3-8572-DAD43F2FCAC4}"/>
              </a:ext>
            </a:extLst>
          </p:cNvPr>
          <p:cNvSpPr txBox="1"/>
          <p:nvPr/>
        </p:nvSpPr>
        <p:spPr>
          <a:xfrm>
            <a:off x="611560" y="2132856"/>
            <a:ext cx="68407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There are two different types of login. One for users, and one for admin.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Users can register on the website by filling up a regular form and confirming their e-mail id. If an admin confirms this user, he’s considered active or else he has to wait for the admin to consider him.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can access all the required functionalities easily. A user can post a question or answer an existing question.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Teacher can answer questions, put up notice and share study material with students.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All the questions, answers and notes are approved by admin. This provides complete security and maintains decorum.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Teachers and students can contact the admin via a message for any assistance.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 non-registered user, can contact the admin for any required details.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1523880" y="1581120"/>
            <a:ext cx="7619400" cy="36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2"/>
          <p:cNvSpPr/>
          <p:nvPr/>
        </p:nvSpPr>
        <p:spPr>
          <a:xfrm>
            <a:off x="1184400" y="1143000"/>
            <a:ext cx="795888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r"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Design Constraints, Assumptions &amp; Dependencies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3"/>
          <p:cNvSpPr/>
          <p:nvPr/>
        </p:nvSpPr>
        <p:spPr>
          <a:xfrm>
            <a:off x="0" y="1268760"/>
            <a:ext cx="7373880" cy="472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457200" algn="just">
              <a:lnSpc>
                <a:spcPct val="100000"/>
              </a:lnSpc>
            </a:pPr>
            <a:endParaRPr lang="en-IN" sz="1800" b="0" strike="noStrike" spc="-1" dirty="0">
              <a:solidFill>
                <a:srgbClr val="0033CC"/>
              </a:solidFill>
              <a:uFill>
                <a:solidFill>
                  <a:srgbClr val="FFFFFF"/>
                </a:solidFill>
              </a:uFill>
              <a:latin typeface="Trebuchet MS"/>
              <a:ea typeface="Trebuchet MS"/>
            </a:endParaRPr>
          </a:p>
          <a:p>
            <a:pPr marL="7429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 question posted by a student, is visible to all. Hence, we assume that the students are not hesitant in posting queries.</a:t>
            </a:r>
          </a:p>
          <a:p>
            <a:pPr marL="7429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33CC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7429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Any post is visible to all, hence people of different departments can see questions and materials not related to their department.</a:t>
            </a:r>
          </a:p>
          <a:p>
            <a:pPr marL="7429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33CC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7429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database is not populated, it has two admins, two teachers, a few students, a few departments and a few queries for explanation purpose.</a:t>
            </a:r>
            <a:endParaRPr lang="en-IN" spc="-1" dirty="0">
              <a:solidFill>
                <a:srgbClr val="0033CC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7429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523880" y="1581120"/>
            <a:ext cx="7619400" cy="36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2"/>
          <p:cNvSpPr/>
          <p:nvPr/>
        </p:nvSpPr>
        <p:spPr>
          <a:xfrm>
            <a:off x="1371600" y="1143000"/>
            <a:ext cx="777168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r">
              <a:lnSpc>
                <a:spcPct val="100000"/>
              </a:lnSpc>
            </a:pPr>
            <a:r>
              <a:rPr lang="en-IN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Design Description/UI Design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516960" y="2133720"/>
            <a:ext cx="7004880" cy="373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BE5DA7-D2C0-4D94-94AF-DDD44419EE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1" b="6600"/>
          <a:stretch/>
        </p:blipFill>
        <p:spPr>
          <a:xfrm>
            <a:off x="209700" y="2146680"/>
            <a:ext cx="7552104" cy="3568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C2481-95EA-46AB-A931-EF83CD764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049068"/>
            <a:ext cx="7776864" cy="867764"/>
          </a:xfrm>
        </p:spPr>
        <p:txBody>
          <a:bodyPr/>
          <a:lstStyle/>
          <a:p>
            <a:pPr algn="r"/>
            <a:r>
              <a:rPr lang="en-IN" sz="2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KM system life cycle</a:t>
            </a:r>
            <a:br>
              <a:rPr lang="en-IN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IN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2B5D3E-E2ED-49D4-85C2-757602EF17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25" t="16667" r="22438" b="12200"/>
          <a:stretch/>
        </p:blipFill>
        <p:spPr>
          <a:xfrm>
            <a:off x="1115616" y="1604519"/>
            <a:ext cx="2808312" cy="49203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A2A7AD-8C8A-4032-AB85-6AA1BE35A010}"/>
              </a:ext>
            </a:extLst>
          </p:cNvPr>
          <p:cNvSpPr txBox="1"/>
          <p:nvPr/>
        </p:nvSpPr>
        <p:spPr>
          <a:xfrm>
            <a:off x="3923928" y="378904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4337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2C61-89A9-46A4-B489-9098B013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1052736"/>
            <a:ext cx="7848872" cy="864096"/>
          </a:xfrm>
        </p:spPr>
        <p:txBody>
          <a:bodyPr/>
          <a:lstStyle/>
          <a:p>
            <a:pPr algn="r"/>
            <a:r>
              <a:rPr lang="en-IN" sz="2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Different techniques of knowledge transfer used</a:t>
            </a:r>
            <a:br>
              <a:rPr lang="en-IN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IN" sz="2200" dirty="0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2C89F148-3E04-4C91-A7C2-853E3BA603CF}"/>
              </a:ext>
            </a:extLst>
          </p:cNvPr>
          <p:cNvSpPr/>
          <p:nvPr/>
        </p:nvSpPr>
        <p:spPr>
          <a:xfrm>
            <a:off x="0" y="1268760"/>
            <a:ext cx="7373880" cy="472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457200" algn="just">
              <a:lnSpc>
                <a:spcPct val="100000"/>
              </a:lnSpc>
            </a:pPr>
            <a:endParaRPr lang="en-IN" sz="1800" b="0" strike="noStrike" spc="-1" dirty="0">
              <a:solidFill>
                <a:srgbClr val="0033CC"/>
              </a:solidFill>
              <a:uFill>
                <a:solidFill>
                  <a:srgbClr val="FFFFFF"/>
                </a:solidFill>
              </a:uFill>
              <a:latin typeface="Trebuchet MS"/>
              <a:ea typeface="Trebuchet MS"/>
            </a:endParaRPr>
          </a:p>
          <a:p>
            <a:pPr marL="7429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Tacit to Explicit – A teacher can answer a question.</a:t>
            </a:r>
          </a:p>
          <a:p>
            <a:pPr marL="7429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33CC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7429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Explicit to Explicit – Teachers can share books and notes for students.</a:t>
            </a:r>
          </a:p>
          <a:p>
            <a:pPr marL="7429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33CC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7429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Explicit to Tacit – Students can learn from responses given by teachers.</a:t>
            </a:r>
          </a:p>
          <a:p>
            <a:pPr marL="7429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33CC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7429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Tacit to Tacit – Students can ask for appointments from teachers and plan a classroom lecture.</a:t>
            </a:r>
            <a:endParaRPr lang="en-IN" spc="-1" dirty="0">
              <a:solidFill>
                <a:srgbClr val="0033CC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7429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523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</TotalTime>
  <Words>688</Words>
  <Application>Microsoft Office PowerPoint</Application>
  <PresentationFormat>On-screen Show (4:3)</PresentationFormat>
  <Paragraphs>107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Symbol</vt:lpstr>
      <vt:lpstr>Times New Roman</vt:lpstr>
      <vt:lpstr>Trebuchet MS</vt:lpstr>
      <vt:lpstr>Wingdings</vt:lpstr>
      <vt:lpstr>Office Theme</vt:lpstr>
      <vt:lpstr>PowerPoint Presentation</vt:lpstr>
      <vt:lpstr>Problem Statement</vt:lpstr>
      <vt:lpstr>Proposed Solution</vt:lpstr>
      <vt:lpstr>PowerPoint Presentation</vt:lpstr>
      <vt:lpstr>PowerPoint Presentation</vt:lpstr>
      <vt:lpstr>PowerPoint Presentation</vt:lpstr>
      <vt:lpstr>PowerPoint Presentation</vt:lpstr>
      <vt:lpstr>KM system life cycle </vt:lpstr>
      <vt:lpstr>Different techniques of knowledge transfer used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Rohan R Mallya</dc:creator>
  <dc:description/>
  <cp:lastModifiedBy>Aniket Anand</cp:lastModifiedBy>
  <cp:revision>49</cp:revision>
  <dcterms:modified xsi:type="dcterms:W3CDTF">2020-04-10T10:09:47Z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