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7"/>
  </p:notesMasterIdLst>
  <p:handoutMasterIdLst>
    <p:handoutMasterId r:id="rId8"/>
  </p:handoutMasterIdLst>
  <p:sldIdLst>
    <p:sldId id="281" r:id="rId2"/>
    <p:sldId id="362" r:id="rId3"/>
    <p:sldId id="363" r:id="rId4"/>
    <p:sldId id="364" r:id="rId5"/>
    <p:sldId id="365" r:id="rId6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65A"/>
    <a:srgbClr val="C4D6A4"/>
    <a:srgbClr val="507168"/>
    <a:srgbClr val="FF9B00"/>
    <a:srgbClr val="DDDDDD"/>
    <a:srgbClr val="EAEAEA"/>
    <a:srgbClr val="B5C4CB"/>
    <a:srgbClr val="076AB5"/>
    <a:srgbClr val="0C8BEA"/>
    <a:srgbClr val="BB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87684" autoAdjust="0"/>
  </p:normalViewPr>
  <p:slideViewPr>
    <p:cSldViewPr>
      <p:cViewPr varScale="1">
        <p:scale>
          <a:sx n="74" d="100"/>
          <a:sy n="74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2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8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E62AEA76-1AF8-4F85-9CA1-6BD5B0409AF0}" type="datetime1">
              <a:rPr lang="en-CA"/>
              <a:pPr/>
              <a:t>2018-07-23</a:t>
            </a:fld>
            <a:endParaRPr lang="en-CA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8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39792D56-8577-4C6A-B75D-3660B62F2BA0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30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8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2B35FEB9-FD75-4C7E-93D3-1F9D140905CC}" type="datetime1">
              <a:rPr lang="en-CA"/>
              <a:pPr/>
              <a:t>2018-07-23</a:t>
            </a:fld>
            <a:endParaRPr lang="en-CA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2" y="4344025"/>
            <a:ext cx="5485158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8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5F55DF97-AFFE-42B5-8269-4299C3F72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 userDrawn="1"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 userDrawn="1"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 userDrawn="1"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 userDrawn="1"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694944"/>
            <a:ext cx="82299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353312"/>
            <a:ext cx="8225153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11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>
                <a:solidFill>
                  <a:schemeClr val="bg1"/>
                </a:solidFill>
              </a:rPr>
              <a:t>© 2014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2018 YDS Submission Guide v2.1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9" name="slide_project&amp;pres_name"/>
          <p:cNvSpPr>
            <a:spLocks noChangeArrowheads="1"/>
          </p:cNvSpPr>
          <p:nvPr/>
        </p:nvSpPr>
        <p:spPr bwMode="blackWhite">
          <a:xfrm>
            <a:off x="1307592" y="2468880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sx="1000" sy="1000" algn="ctr" rotWithShape="0">
              <a:schemeClr val="bg1"/>
            </a:outerShdw>
          </a:effectLst>
        </p:spPr>
        <p:txBody>
          <a:bodyPr lIns="0" tIns="0" rIns="0" bIns="0" anchor="b"/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2"/>
                </a:solidFill>
              </a:rPr>
              <a:t>2018 Young Data Scientist Challenge</a:t>
            </a:r>
          </a:p>
          <a:p>
            <a:pPr>
              <a:spcBef>
                <a:spcPct val="0"/>
              </a:spcBef>
            </a:pPr>
            <a:r>
              <a:rPr lang="en-US" sz="1800" i="1" dirty="0">
                <a:solidFill>
                  <a:schemeClr val="bg2"/>
                </a:solidFill>
              </a:rPr>
              <a:t>Submission </a:t>
            </a:r>
            <a:r>
              <a:rPr lang="en-US" sz="1800" i="1" dirty="0" smtClean="0">
                <a:solidFill>
                  <a:schemeClr val="bg2"/>
                </a:solidFill>
              </a:rPr>
              <a:t>Report</a:t>
            </a:r>
            <a:endParaRPr lang="en-US" sz="2400" i="1" dirty="0">
              <a:solidFill>
                <a:schemeClr val="bg2"/>
              </a:solidFill>
            </a:endParaRPr>
          </a:p>
        </p:txBody>
      </p:sp>
      <p:sp>
        <p:nvSpPr>
          <p:cNvPr id="48151" name="slide_clientName"/>
          <p:cNvSpPr>
            <a:spLocks noChangeArrowheads="1"/>
          </p:cNvSpPr>
          <p:nvPr/>
        </p:nvSpPr>
        <p:spPr bwMode="blackWhite">
          <a:xfrm>
            <a:off x="1307578" y="4112992"/>
            <a:ext cx="6043613" cy="414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r>
              <a:rPr lang="en-US" sz="1800" dirty="0"/>
              <a:t>Version 2.1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</p:spPr>
        <p:txBody>
          <a:bodyPr/>
          <a:lstStyle/>
          <a:p>
            <a:r>
              <a:rPr lang="en-US" b="1" dirty="0" smtClean="0"/>
              <a:t>“</a:t>
            </a:r>
            <a:r>
              <a:rPr lang="en-US" b="1" dirty="0"/>
              <a:t>Section A”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i="1" dirty="0"/>
              <a:t>Quality checks performed / Errors found</a:t>
            </a:r>
            <a:r>
              <a:rPr lang="en-US" dirty="0"/>
              <a:t>: Please report any potential errors / inaccuracies in the training dataset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i="1" dirty="0"/>
              <a:t>Data preprocessing steps: </a:t>
            </a:r>
            <a:r>
              <a:rPr lang="en-US" dirty="0"/>
              <a:t>Please provide potential data aggregations / transformations performed including how the quality checks from section 1 are dealt with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Key observations / Trends: </a:t>
            </a:r>
            <a:r>
              <a:rPr lang="en-US" dirty="0"/>
              <a:t>Please provide any information on your key observations / insights from the datasets 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Model choice explanation: </a:t>
            </a:r>
            <a:r>
              <a:rPr lang="en-US" dirty="0"/>
              <a:t>Please justify the usage of a particular model for the dataset provided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Expected error for submission</a:t>
            </a:r>
            <a:r>
              <a:rPr lang="en-US" dirty="0"/>
              <a:t>: please provide the expected error for submission file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Top 5 most significant variable in model: </a:t>
            </a:r>
            <a:r>
              <a:rPr lang="en-US" dirty="0"/>
              <a:t>please provide the most significant feature in the dataset.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271" y="5438799"/>
            <a:ext cx="775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Please submit your thoughts in word/PPT/Excel on the portal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65051" y="5705203"/>
            <a:ext cx="8298180" cy="580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b="1" i="1" dirty="0">
                <a:solidFill>
                  <a:schemeClr val="bg1"/>
                </a:solidFill>
              </a:rPr>
              <a:t>The above list is for directional purposes. Please include other findings identified while solving case  </a:t>
            </a:r>
          </a:p>
        </p:txBody>
      </p:sp>
    </p:spTree>
    <p:extLst>
      <p:ext uri="{BB962C8B-B14F-4D97-AF65-F5344CB8AC3E}">
        <p14:creationId xmlns:p14="http://schemas.microsoft.com/office/powerpoint/2010/main" val="150715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</p:spPr>
        <p:txBody>
          <a:bodyPr/>
          <a:lstStyle/>
          <a:p>
            <a:r>
              <a:rPr lang="en-US" b="1" i="1" dirty="0"/>
              <a:t>Quality checks performed / Errors found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8077200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Some significant errors were found in holidays.csv file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column consisting of the name of holidays has lot of </a:t>
            </a:r>
            <a:r>
              <a:rPr lang="en-US" dirty="0" err="1" smtClean="0"/>
              <a:t>duplicacies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Same holiday name was written with different forms by just appending some special characters at the beginning/end of their name.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Same holidays were having different dates in different years.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271" y="5438799"/>
            <a:ext cx="775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Please submit your thoughts in word/PPT/Excel on the portal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65051" y="5705203"/>
            <a:ext cx="8298180" cy="580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b="1" i="1" dirty="0">
                <a:solidFill>
                  <a:schemeClr val="bg1"/>
                </a:solidFill>
              </a:rPr>
              <a:t>The above list is for directional purposes. Please include other findings identified while solving case  </a:t>
            </a:r>
          </a:p>
        </p:txBody>
      </p:sp>
    </p:spTree>
    <p:extLst>
      <p:ext uri="{BB962C8B-B14F-4D97-AF65-F5344CB8AC3E}">
        <p14:creationId xmlns:p14="http://schemas.microsoft.com/office/powerpoint/2010/main" val="84343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</p:spPr>
        <p:txBody>
          <a:bodyPr/>
          <a:lstStyle/>
          <a:p>
            <a:r>
              <a:rPr lang="en-US" b="1" dirty="0" smtClean="0"/>
              <a:t>“</a:t>
            </a:r>
            <a:r>
              <a:rPr lang="en-US" b="1" i="1" dirty="0"/>
              <a:t>Data preprocessing </a:t>
            </a:r>
            <a:r>
              <a:rPr lang="en-US" b="1" i="1" dirty="0" smtClean="0"/>
              <a:t>steps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807720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1. Encoding given time to a timeline</a:t>
            </a:r>
          </a:p>
          <a:p>
            <a:pPr lvl="1"/>
            <a:r>
              <a:rPr lang="en-US" dirty="0" smtClean="0"/>
              <a:t>We added a different time stamp to every </a:t>
            </a:r>
            <a:r>
              <a:rPr lang="en-US" dirty="0" err="1" smtClean="0"/>
              <a:t>year,month,week</a:t>
            </a:r>
            <a:r>
              <a:rPr lang="en-US" dirty="0" smtClean="0"/>
              <a:t> combination.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2. considered sales/day instead of total sales for the month and calculated the sales for the given week.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3.  promotional expenses were also calculated per day and given to the model.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271" y="5438799"/>
            <a:ext cx="775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Please submit your thoughts in word/PPT/Excel on the portal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65051" y="5705203"/>
            <a:ext cx="8298180" cy="580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b="1" i="1" dirty="0">
                <a:solidFill>
                  <a:schemeClr val="bg1"/>
                </a:solidFill>
              </a:rPr>
              <a:t>The above list is for directional purposes. Please include other findings identified while solving case  </a:t>
            </a:r>
          </a:p>
        </p:txBody>
      </p:sp>
    </p:spTree>
    <p:extLst>
      <p:ext uri="{BB962C8B-B14F-4D97-AF65-F5344CB8AC3E}">
        <p14:creationId xmlns:p14="http://schemas.microsoft.com/office/powerpoint/2010/main" val="39078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424"/>
            <a:ext cx="8229909" cy="615553"/>
          </a:xfrm>
        </p:spPr>
        <p:txBody>
          <a:bodyPr/>
          <a:lstStyle/>
          <a:p>
            <a:r>
              <a:rPr lang="en-US" b="1" dirty="0" smtClean="0"/>
              <a:t>“</a:t>
            </a:r>
            <a:r>
              <a:rPr lang="en-IN" b="1" dirty="0">
                <a:solidFill>
                  <a:srgbClr val="53565A"/>
                </a:solidFill>
              </a:rPr>
              <a:t>Key observations / Trends</a:t>
            </a:r>
            <a:r>
              <a:rPr lang="en-IN" dirty="0">
                <a:solidFill>
                  <a:srgbClr val="53565A"/>
                </a:solidFill>
              </a:rPr>
              <a:t/>
            </a:r>
            <a:br>
              <a:rPr lang="en-IN" dirty="0">
                <a:solidFill>
                  <a:srgbClr val="53565A"/>
                </a:solidFill>
              </a:rPr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8077200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dirty="0">
              <a:solidFill>
                <a:srgbClr val="53565A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rgbClr val="53565A"/>
                </a:solidFill>
              </a:rPr>
              <a:t>I observed that not all the products are sold in every country.</a:t>
            </a:r>
          </a:p>
          <a:p>
            <a:pPr marL="342900" indent="-342900">
              <a:buFont typeface="+mj-lt"/>
              <a:buAutoNum type="arabicParenR"/>
            </a:pPr>
            <a:endParaRPr dirty="0">
              <a:solidFill>
                <a:srgbClr val="53565A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dirty="0">
              <a:solidFill>
                <a:srgbClr val="53565A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71" y="5438799"/>
            <a:ext cx="775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dirty="0">
                <a:solidFill>
                  <a:srgbClr val="53565A"/>
                </a:solidFill>
              </a:rPr>
              <a:t>Please submit your thoughts in word/PPT/Excel on the portal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65051" y="5705203"/>
            <a:ext cx="8298180" cy="580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b="1" i="1" dirty="0">
                <a:solidFill>
                  <a:srgbClr val="FFFFFF"/>
                </a:solidFill>
              </a:rPr>
              <a:t>The above list is for directional purposes. Please include other findings identified while solving case  </a:t>
            </a:r>
          </a:p>
        </p:txBody>
      </p:sp>
    </p:spTree>
    <p:extLst>
      <p:ext uri="{BB962C8B-B14F-4D97-AF65-F5344CB8AC3E}">
        <p14:creationId xmlns:p14="http://schemas.microsoft.com/office/powerpoint/2010/main" val="3803024335"/>
      </p:ext>
    </p:extLst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ZS Report 1.0</Template>
  <TotalTime>8601</TotalTime>
  <Words>354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ZS Report 1.0</vt:lpstr>
      <vt:lpstr>PowerPoint Presentation</vt:lpstr>
      <vt:lpstr>“Section A”</vt:lpstr>
      <vt:lpstr>Quality checks performed / Errors found</vt:lpstr>
      <vt:lpstr>“Data preprocessing steps”</vt:lpstr>
      <vt:lpstr>“Key observations / Trends </vt:lpstr>
    </vt:vector>
  </TitlesOfParts>
  <Company>ZS Associates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Abhisek Jena</dc:creator>
  <cp:lastModifiedBy>Krishna</cp:lastModifiedBy>
  <cp:revision>1010</cp:revision>
  <cp:lastPrinted>2014-12-03T14:25:52Z</cp:lastPrinted>
  <dcterms:created xsi:type="dcterms:W3CDTF">2014-09-30T06:34:42Z</dcterms:created>
  <dcterms:modified xsi:type="dcterms:W3CDTF">2018-07-23T15:30:20Z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</Properties>
</file>