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3DF0-671A-9240-A016-43251C5F0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9D25-EBBE-F844-9210-9A3D6D0E0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Nisha Choudhary, Nadine </a:t>
            </a:r>
            <a:r>
              <a:rPr lang="en-US" dirty="0" err="1"/>
              <a:t>Adnane</a:t>
            </a:r>
            <a:r>
              <a:rPr lang="en-US" dirty="0"/>
              <a:t>, Viktoria Braun, </a:t>
            </a:r>
            <a:r>
              <a:rPr lang="en-US" dirty="0" err="1"/>
              <a:t>Nitisha</a:t>
            </a:r>
            <a:r>
              <a:rPr lang="en-US" dirty="0"/>
              <a:t> Bhandari, </a:t>
            </a:r>
            <a:r>
              <a:rPr lang="en-US" dirty="0" err="1"/>
              <a:t>Faryal</a:t>
            </a:r>
            <a:r>
              <a:rPr lang="en-US" dirty="0"/>
              <a:t> Khan, and </a:t>
            </a:r>
            <a:r>
              <a:rPr lang="en-US" dirty="0" err="1"/>
              <a:t>Nigina</a:t>
            </a:r>
            <a:r>
              <a:rPr lang="en-US" dirty="0"/>
              <a:t> </a:t>
            </a:r>
            <a:r>
              <a:rPr lang="en-US" dirty="0" err="1"/>
              <a:t>Daniyarova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33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19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Choudhary</dc:creator>
  <cp:lastModifiedBy>Nisha Choudhary</cp:lastModifiedBy>
  <cp:revision>2</cp:revision>
  <dcterms:created xsi:type="dcterms:W3CDTF">2019-10-12T02:56:35Z</dcterms:created>
  <dcterms:modified xsi:type="dcterms:W3CDTF">2019-10-12T03:32:32Z</dcterms:modified>
</cp:coreProperties>
</file>