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1"/>
    <p:restoredTop sz="94619"/>
  </p:normalViewPr>
  <p:slideViewPr>
    <p:cSldViewPr snapToGrid="0" snapToObjects="1">
      <p:cViewPr>
        <p:scale>
          <a:sx n="71" d="100"/>
          <a:sy n="71" d="100"/>
        </p:scale>
        <p:origin x="6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9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63DF0-671A-9240-A016-43251C5F0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7B9D25-EBBE-F844-9210-9A3D6D0E0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Nisha Choudhary, Nadine </a:t>
            </a:r>
            <a:r>
              <a:rPr lang="en-US" dirty="0" err="1"/>
              <a:t>Adnane</a:t>
            </a:r>
            <a:r>
              <a:rPr lang="en-US" dirty="0"/>
              <a:t>, Viktoria Braun, </a:t>
            </a:r>
            <a:r>
              <a:rPr lang="en-US" dirty="0" err="1"/>
              <a:t>Nitisha</a:t>
            </a:r>
            <a:r>
              <a:rPr lang="en-US" dirty="0"/>
              <a:t> Bhandari, </a:t>
            </a:r>
            <a:r>
              <a:rPr lang="en-US" dirty="0" err="1"/>
              <a:t>Faryal</a:t>
            </a:r>
            <a:r>
              <a:rPr lang="en-US" dirty="0"/>
              <a:t> Khan, and </a:t>
            </a:r>
            <a:r>
              <a:rPr lang="en-US" dirty="0" err="1"/>
              <a:t>Nigina</a:t>
            </a:r>
            <a:r>
              <a:rPr lang="en-US" dirty="0"/>
              <a:t> </a:t>
            </a:r>
            <a:r>
              <a:rPr lang="en-US" dirty="0" err="1"/>
              <a:t>Daniyarova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77ECA-A09A-C644-A35B-4F2D596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was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38825-335A-A54B-A6C4-39E39EB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Inspiration:</a:t>
            </a:r>
          </a:p>
          <a:p>
            <a:pPr lvl="1"/>
            <a:r>
              <a:rPr lang="en-US" dirty="0"/>
              <a:t>The power of education</a:t>
            </a:r>
          </a:p>
          <a:p>
            <a:pPr lvl="1"/>
            <a:r>
              <a:rPr lang="en-US" dirty="0"/>
              <a:t>Increasingly high interest for safe ingredients</a:t>
            </a:r>
          </a:p>
          <a:p>
            <a:pPr lvl="1"/>
            <a:r>
              <a:rPr lang="en-US" dirty="0"/>
              <a:t>Demand for skincare and makeup products</a:t>
            </a:r>
          </a:p>
          <a:p>
            <a:r>
              <a:rPr lang="en-US" dirty="0"/>
              <a:t>Enhance natural beauty</a:t>
            </a:r>
          </a:p>
          <a:p>
            <a:r>
              <a:rPr lang="en-US" dirty="0"/>
              <a:t>Natural ingredients</a:t>
            </a:r>
          </a:p>
          <a:p>
            <a:r>
              <a:rPr lang="en-US" dirty="0"/>
              <a:t>Ingredient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07" y="2249488"/>
            <a:ext cx="3809011" cy="3541712"/>
          </a:xfrm>
        </p:spPr>
      </p:pic>
      <p:pic>
        <p:nvPicPr>
          <p:cNvPr id="1026" name="Picture 2" descr="mage result for origins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46" y="672038"/>
            <a:ext cx="1371530" cy="13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85" y="0"/>
            <a:ext cx="4138854" cy="6858085"/>
          </a:xfrm>
        </p:spPr>
      </p:pic>
    </p:spTree>
    <p:extLst>
      <p:ext uri="{BB962C8B-B14F-4D97-AF65-F5344CB8AC3E}">
        <p14:creationId xmlns:p14="http://schemas.microsoft.com/office/powerpoint/2010/main" val="18030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b="-1"/>
          <a:stretch/>
        </p:blipFill>
        <p:spPr>
          <a:xfrm>
            <a:off x="4168217" y="0"/>
            <a:ext cx="3852389" cy="6858000"/>
          </a:xfrm>
        </p:spPr>
      </p:pic>
    </p:spTree>
    <p:extLst>
      <p:ext uri="{BB962C8B-B14F-4D97-AF65-F5344CB8AC3E}">
        <p14:creationId xmlns:p14="http://schemas.microsoft.com/office/powerpoint/2010/main" val="15272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36" y="0"/>
            <a:ext cx="3872752" cy="6879833"/>
          </a:xfrm>
        </p:spPr>
      </p:pic>
    </p:spTree>
    <p:extLst>
      <p:ext uri="{BB962C8B-B14F-4D97-AF65-F5344CB8AC3E}">
        <p14:creationId xmlns:p14="http://schemas.microsoft.com/office/powerpoint/2010/main" val="14641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BCB68-720A-FE40-A6CE-92BF7EB8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91E89-3581-264C-9C09-7D222450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In-store technology on a counter</a:t>
            </a:r>
          </a:p>
          <a:p>
            <a:r>
              <a:rPr lang="en-US" dirty="0"/>
              <a:t>Future feature of browsing by product available on mobile devices</a:t>
            </a:r>
          </a:p>
          <a:p>
            <a:endParaRPr lang="en-US" dirty="0"/>
          </a:p>
        </p:txBody>
      </p:sp>
      <p:pic>
        <p:nvPicPr>
          <p:cNvPr id="3074" name="Picture 2" descr="mage result for in store tablets u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52" y="3657601"/>
            <a:ext cx="3729318" cy="24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5FFD92-4700-7046-A0E1-4B69F1FB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9E9CEC8-3995-594A-B2B7-934D245F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database with all products’ information</a:t>
            </a:r>
          </a:p>
          <a:p>
            <a:r>
              <a:rPr lang="en-US" dirty="0"/>
              <a:t>Expand to products of all ELC subsidiaries</a:t>
            </a:r>
          </a:p>
          <a:p>
            <a:r>
              <a:rPr lang="en-US" dirty="0"/>
              <a:t>Dynamically make ingredients’ cards</a:t>
            </a:r>
          </a:p>
          <a:p>
            <a:r>
              <a:rPr lang="en-US" dirty="0"/>
              <a:t>Browsing products in the app</a:t>
            </a:r>
          </a:p>
        </p:txBody>
      </p:sp>
      <p:pic>
        <p:nvPicPr>
          <p:cNvPr id="2050" name="Picture 2" descr="mage result for estée lauder compan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10" y="618518"/>
            <a:ext cx="1960095" cy="11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{46C4868C-D91A-F44B-B099-16256B173846}tf10001122</Template>
  <TotalTime>288</TotalTime>
  <Words>91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Tw Cen MT</vt:lpstr>
      <vt:lpstr>Arial</vt:lpstr>
      <vt:lpstr>Circuit</vt:lpstr>
      <vt:lpstr>Clarity</vt:lpstr>
      <vt:lpstr>Clarity was born</vt:lpstr>
      <vt:lpstr>PowerPoint Presentation</vt:lpstr>
      <vt:lpstr>PowerPoint Presentation</vt:lpstr>
      <vt:lpstr>PowerPoint Presentation</vt:lpstr>
      <vt:lpstr>PowerPoint Presentation</vt:lpstr>
      <vt:lpstr>Applications</vt:lpstr>
      <vt:lpstr>Next Steps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Nitisha Bhandari</cp:lastModifiedBy>
  <cp:revision>16</cp:revision>
  <dcterms:created xsi:type="dcterms:W3CDTF">2019-10-12T02:56:35Z</dcterms:created>
  <dcterms:modified xsi:type="dcterms:W3CDTF">2019-10-12T20:07:16Z</dcterms:modified>
</cp:coreProperties>
</file>