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F7F6F3"/>
    <a:srgbClr val="E1DED7"/>
    <a:srgbClr val="F4F3F0"/>
    <a:srgbClr val="F4F4F6"/>
    <a:srgbClr val="E4E4E4"/>
    <a:srgbClr val="4D4D4D"/>
    <a:srgbClr val="99C397"/>
    <a:srgbClr val="353E05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35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D59A-46DC-4B23-B27B-8A817619C1D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86CB-0A16-440D-961A-7C84178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able, sitting, items, man&#10;&#10;Description automatically generated">
            <a:extLst>
              <a:ext uri="{FF2B5EF4-FFF2-40B4-BE49-F238E27FC236}">
                <a16:creationId xmlns:a16="http://schemas.microsoft.com/office/drawing/2014/main" id="{D61560BC-6A33-4A52-ACF1-9CA03A0BD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"/>
          <a:stretch/>
        </p:blipFill>
        <p:spPr>
          <a:xfrm rot="5400000">
            <a:off x="-2667001" y="2666999"/>
            <a:ext cx="12192000" cy="68580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81F825-FF84-4598-8F95-8B28738115E4}"/>
              </a:ext>
            </a:extLst>
          </p:cNvPr>
          <p:cNvSpPr/>
          <p:nvPr/>
        </p:nvSpPr>
        <p:spPr>
          <a:xfrm>
            <a:off x="0" y="11074400"/>
            <a:ext cx="6857999" cy="1117600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BD6C4-E6C7-49C6-8499-AC9FE3A9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05" y="340542"/>
            <a:ext cx="2561590" cy="1598431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79000"/>
              </a:scheme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6C71D8-5305-4C45-A0F7-E3332559B1DC}"/>
              </a:ext>
            </a:extLst>
          </p:cNvPr>
          <p:cNvSpPr/>
          <p:nvPr/>
        </p:nvSpPr>
        <p:spPr>
          <a:xfrm>
            <a:off x="1282417" y="8521729"/>
            <a:ext cx="42931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50800" dir="2700000" algn="tl" rotWithShape="0">
                    <a:schemeClr val="dk1">
                      <a:alpha val="79000"/>
                    </a:schemeClr>
                  </a:outerShdw>
                </a:effectLst>
                <a:latin typeface="Bebas Kai" panose="04050603020B02020204" pitchFamily="82" charset="0"/>
              </a:rPr>
              <a:t>LINE UP QR CODE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AB97439B-2BF8-462A-9ED6-7429D3A286B3}"/>
              </a:ext>
            </a:extLst>
          </p:cNvPr>
          <p:cNvSpPr/>
          <p:nvPr/>
        </p:nvSpPr>
        <p:spPr>
          <a:xfrm>
            <a:off x="1473546" y="3590891"/>
            <a:ext cx="3910904" cy="3610707"/>
          </a:xfrm>
          <a:prstGeom prst="bracketPair">
            <a:avLst/>
          </a:prstGeom>
          <a:ln w="460375">
            <a:solidFill>
              <a:schemeClr val="bg1">
                <a:alpha val="7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E1E704-2F3E-4196-87BA-63B6B05F6F13}"/>
              </a:ext>
            </a:extLst>
          </p:cNvPr>
          <p:cNvSpPr>
            <a:spLocks noChangeAspect="1"/>
          </p:cNvSpPr>
          <p:nvPr/>
        </p:nvSpPr>
        <p:spPr>
          <a:xfrm>
            <a:off x="2890116" y="11094318"/>
            <a:ext cx="1077763" cy="1077763"/>
          </a:xfrm>
          <a:prstGeom prst="ellipse">
            <a:avLst/>
          </a:prstGeom>
          <a:noFill/>
          <a:ln w="50800"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69850">
            <a:bevelB h="0"/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1F825-FF84-4598-8F95-8B28738115E4}"/>
              </a:ext>
            </a:extLst>
          </p:cNvPr>
          <p:cNvSpPr/>
          <p:nvPr/>
        </p:nvSpPr>
        <p:spPr>
          <a:xfrm>
            <a:off x="0" y="-1"/>
            <a:ext cx="6858000" cy="1468516"/>
          </a:xfrm>
          <a:prstGeom prst="rect">
            <a:avLst/>
          </a:prstGeom>
          <a:solidFill>
            <a:srgbClr val="17171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BD6C4-E6C7-49C6-8499-AC9FE3A9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176394"/>
            <a:ext cx="1630465" cy="1017409"/>
          </a:xfrm>
          <a:prstGeom prst="rect">
            <a:avLst/>
          </a:prstGeom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C324AA-A24A-4BEA-ADD6-B7758729A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18898" r="14197" b="12191"/>
          <a:stretch/>
        </p:blipFill>
        <p:spPr bwMode="auto">
          <a:xfrm>
            <a:off x="1390658" y="3389608"/>
            <a:ext cx="4333804" cy="43425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F04DE2-213F-4DF7-9D87-F2582DA6D8F9}"/>
              </a:ext>
            </a:extLst>
          </p:cNvPr>
          <p:cNvSpPr/>
          <p:nvPr/>
        </p:nvSpPr>
        <p:spPr>
          <a:xfrm>
            <a:off x="265690" y="1912392"/>
            <a:ext cx="631735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4D4D4D"/>
                </a:solidFill>
                <a:latin typeface="Bebas Kai" panose="04050603020B02020204" pitchFamily="82" charset="0"/>
              </a:rPr>
              <a:t>GINZING Ultra Hydrating, Energy-Boosting Cream</a:t>
            </a:r>
            <a:endParaRPr lang="en-US" sz="5400" b="0" cap="none" spc="0" dirty="0">
              <a:ln w="0"/>
              <a:solidFill>
                <a:srgbClr val="4D4D4D"/>
              </a:solidFill>
              <a:latin typeface="Bebas Kai" panose="04050603020B02020204" pitchFamily="8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48AD5-5665-4B0D-8DD0-0D7844B77580}"/>
              </a:ext>
            </a:extLst>
          </p:cNvPr>
          <p:cNvSpPr/>
          <p:nvPr/>
        </p:nvSpPr>
        <p:spPr>
          <a:xfrm>
            <a:off x="2166652" y="7475151"/>
            <a:ext cx="25154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4D4D4D"/>
                </a:solidFill>
                <a:latin typeface="Bebas Kai" panose="04050603020B02020204" pitchFamily="82" charset="0"/>
              </a:rPr>
              <a:t>INGREDIENTS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1367B-BEFE-459D-BFC9-BF35445FE573}"/>
              </a:ext>
            </a:extLst>
          </p:cNvPr>
          <p:cNvSpPr/>
          <p:nvPr/>
        </p:nvSpPr>
        <p:spPr>
          <a:xfrm>
            <a:off x="1902960" y="8536177"/>
            <a:ext cx="3042821" cy="646331"/>
          </a:xfrm>
          <a:prstGeom prst="rect">
            <a:avLst/>
          </a:prstGeom>
          <a:noFill/>
          <a:ln w="25400">
            <a:solidFill>
              <a:srgbClr val="75757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4D4D4D"/>
                </a:solidFill>
                <a:latin typeface="Bebas Kai" panose="04050603020B02020204" pitchFamily="82" charset="0"/>
              </a:rPr>
              <a:t>Caffeine</a:t>
            </a:r>
            <a:endParaRPr lang="en-US" sz="3600" b="0" cap="none" spc="0" dirty="0">
              <a:ln w="0"/>
              <a:solidFill>
                <a:srgbClr val="4D4D4D"/>
              </a:solidFill>
              <a:latin typeface="Bebas Kai" panose="04050603020B02020204" pitchFamily="8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C179D2-1A8F-452F-8D26-F362A44144F8}"/>
              </a:ext>
            </a:extLst>
          </p:cNvPr>
          <p:cNvGrpSpPr/>
          <p:nvPr/>
        </p:nvGrpSpPr>
        <p:grpSpPr>
          <a:xfrm>
            <a:off x="6127185" y="464978"/>
            <a:ext cx="457200" cy="457573"/>
            <a:chOff x="6196635" y="395528"/>
            <a:chExt cx="457200" cy="4575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029A90-D48F-4A5C-8CFD-8A0266901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6635" y="395528"/>
              <a:ext cx="457200" cy="457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6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D Digi Kyokasho NP-B" panose="020B0400000000000000" pitchFamily="18" charset="-128"/>
                <a:ea typeface="UD Digi Kyokasho NP-B" panose="020B0400000000000000" pitchFamily="18" charset="-128"/>
                <a:cs typeface="Open Sans Semibold" panose="020B0706030804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4C6E0F-6510-4D66-8998-9B454B855DE1}"/>
                </a:ext>
              </a:extLst>
            </p:cNvPr>
            <p:cNvSpPr txBox="1"/>
            <p:nvPr/>
          </p:nvSpPr>
          <p:spPr>
            <a:xfrm>
              <a:off x="6315380" y="452991"/>
              <a:ext cx="219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UD Digi Kyokasho NP-B" panose="020B0400000000000000" pitchFamily="18" charset="-128"/>
                  <a:ea typeface="UD Digi Kyokasho NP-B" panose="020B0400000000000000" pitchFamily="18" charset="-128"/>
                  <a:cs typeface="Open Sans Semibold" panose="020B0706030804020204" pitchFamily="34" charset="0"/>
                </a:rPr>
                <a:t>X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9BF4D-B8B0-4747-AD9A-E197CBFED1D5}"/>
              </a:ext>
            </a:extLst>
          </p:cNvPr>
          <p:cNvSpPr/>
          <p:nvPr/>
        </p:nvSpPr>
        <p:spPr>
          <a:xfrm>
            <a:off x="1902958" y="9370959"/>
            <a:ext cx="3042821" cy="646331"/>
          </a:xfrm>
          <a:prstGeom prst="rect">
            <a:avLst/>
          </a:prstGeom>
          <a:noFill/>
          <a:ln w="25400">
            <a:solidFill>
              <a:srgbClr val="75757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4D4D4D"/>
                </a:solidFill>
                <a:latin typeface="Bebas Kai" panose="04050603020B02020204" pitchFamily="82" charset="0"/>
              </a:rPr>
              <a:t>ginseng</a:t>
            </a:r>
            <a:endParaRPr lang="en-US" sz="3600" b="0" cap="none" spc="0" dirty="0">
              <a:ln w="0"/>
              <a:solidFill>
                <a:srgbClr val="4D4D4D"/>
              </a:solidFill>
              <a:latin typeface="Bebas Kai" panose="04050603020B02020204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AE976-DECA-4219-8788-5B92EEB5BFDA}"/>
              </a:ext>
            </a:extLst>
          </p:cNvPr>
          <p:cNvSpPr/>
          <p:nvPr/>
        </p:nvSpPr>
        <p:spPr>
          <a:xfrm>
            <a:off x="1902957" y="10205741"/>
            <a:ext cx="3042821" cy="646331"/>
          </a:xfrm>
          <a:prstGeom prst="rect">
            <a:avLst/>
          </a:prstGeom>
          <a:noFill/>
          <a:ln w="25400">
            <a:solidFill>
              <a:srgbClr val="75757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4D4D4D"/>
                </a:solidFill>
                <a:latin typeface="Bebas Kai" panose="04050603020B02020204" pitchFamily="82" charset="0"/>
              </a:rPr>
              <a:t>glycerin</a:t>
            </a:r>
            <a:endParaRPr lang="en-US" sz="3600" b="0" cap="none" spc="0" dirty="0">
              <a:ln w="0"/>
              <a:solidFill>
                <a:srgbClr val="4D4D4D"/>
              </a:solidFill>
              <a:latin typeface="Bebas Kai" panose="04050603020B02020204" pitchFamily="8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C2DC84-03DF-4094-9982-5CCBA7DEDDF9}"/>
              </a:ext>
            </a:extLst>
          </p:cNvPr>
          <p:cNvSpPr/>
          <p:nvPr/>
        </p:nvSpPr>
        <p:spPr>
          <a:xfrm>
            <a:off x="1774450" y="11226513"/>
            <a:ext cx="3299831" cy="523220"/>
          </a:xfrm>
          <a:prstGeom prst="rect">
            <a:avLst/>
          </a:prstGeom>
          <a:noFill/>
          <a:ln w="25400">
            <a:solidFill>
              <a:srgbClr val="75757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4D4D4D"/>
                </a:solidFill>
                <a:latin typeface="Bebas Neue Book" panose="00000500000000000000" pitchFamily="50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289430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1F825-FF84-4598-8F95-8B28738115E4}"/>
              </a:ext>
            </a:extLst>
          </p:cNvPr>
          <p:cNvSpPr/>
          <p:nvPr/>
        </p:nvSpPr>
        <p:spPr>
          <a:xfrm>
            <a:off x="0" y="-1"/>
            <a:ext cx="6858000" cy="1468516"/>
          </a:xfrm>
          <a:prstGeom prst="rect">
            <a:avLst/>
          </a:prstGeom>
          <a:solidFill>
            <a:srgbClr val="17171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BD6C4-E6C7-49C6-8499-AC9FE3A9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176394"/>
            <a:ext cx="1630465" cy="1017409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F04DE2-213F-4DF7-9D87-F2582DA6D8F9}"/>
              </a:ext>
            </a:extLst>
          </p:cNvPr>
          <p:cNvSpPr/>
          <p:nvPr/>
        </p:nvSpPr>
        <p:spPr>
          <a:xfrm>
            <a:off x="531390" y="2120414"/>
            <a:ext cx="5785960" cy="923330"/>
          </a:xfrm>
          <a:prstGeom prst="rect">
            <a:avLst/>
          </a:prstGeom>
          <a:noFill/>
          <a:ln w="25400">
            <a:solidFill>
              <a:srgbClr val="75757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D4D4D"/>
                </a:solidFill>
                <a:latin typeface="Bebas Kai" panose="04050603020B02020204" pitchFamily="82" charset="0"/>
              </a:rPr>
              <a:t>CAFFEINE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48AD5-5665-4B0D-8DD0-0D7844B77580}"/>
              </a:ext>
            </a:extLst>
          </p:cNvPr>
          <p:cNvSpPr/>
          <p:nvPr/>
        </p:nvSpPr>
        <p:spPr>
          <a:xfrm>
            <a:off x="2527327" y="7256873"/>
            <a:ext cx="17940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4D4D4D"/>
                </a:solidFill>
                <a:latin typeface="Bebas Kai" panose="04050603020B02020204" pitchFamily="82" charset="0"/>
              </a:rPr>
              <a:t>PURPOSE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1367B-BEFE-459D-BFC9-BF35445FE573}"/>
              </a:ext>
            </a:extLst>
          </p:cNvPr>
          <p:cNvSpPr/>
          <p:nvPr/>
        </p:nvSpPr>
        <p:spPr>
          <a:xfrm>
            <a:off x="2364628" y="9214839"/>
            <a:ext cx="7617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b="0" cap="none" spc="0" dirty="0">
              <a:ln w="0"/>
              <a:solidFill>
                <a:srgbClr val="4D4D4D"/>
              </a:solidFill>
              <a:latin typeface="Bebas Kai" panose="04050603020B02020204" pitchFamily="8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C179D2-1A8F-452F-8D26-F362A44144F8}"/>
              </a:ext>
            </a:extLst>
          </p:cNvPr>
          <p:cNvGrpSpPr/>
          <p:nvPr/>
        </p:nvGrpSpPr>
        <p:grpSpPr>
          <a:xfrm>
            <a:off x="6127185" y="464978"/>
            <a:ext cx="457200" cy="457573"/>
            <a:chOff x="6196635" y="395528"/>
            <a:chExt cx="457200" cy="4575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029A90-D48F-4A5C-8CFD-8A0266901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6635" y="395528"/>
              <a:ext cx="457200" cy="457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6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D Digi Kyokasho NP-B" panose="020B0400000000000000" pitchFamily="18" charset="-128"/>
                <a:ea typeface="UD Digi Kyokasho NP-B" panose="020B0400000000000000" pitchFamily="18" charset="-128"/>
                <a:cs typeface="Open Sans Semibold" panose="020B0706030804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4C6E0F-6510-4D66-8998-9B454B855DE1}"/>
                </a:ext>
              </a:extLst>
            </p:cNvPr>
            <p:cNvSpPr txBox="1"/>
            <p:nvPr/>
          </p:nvSpPr>
          <p:spPr>
            <a:xfrm>
              <a:off x="6315380" y="452991"/>
              <a:ext cx="219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UD Digi Kyokasho NP-B" panose="020B0400000000000000" pitchFamily="18" charset="-128"/>
                  <a:ea typeface="UD Digi Kyokasho NP-B" panose="020B0400000000000000" pitchFamily="18" charset="-128"/>
                  <a:cs typeface="Open Sans Semibold" panose="020B0706030804020204" pitchFamily="34" charset="0"/>
                </a:rPr>
                <a:t>X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E9CCFB9-FD75-4EFB-9B80-BB26EDC05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14" y="3397854"/>
            <a:ext cx="3654171" cy="36541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436AEC-6792-4307-8744-EAD39BC678A2}"/>
              </a:ext>
            </a:extLst>
          </p:cNvPr>
          <p:cNvSpPr/>
          <p:nvPr/>
        </p:nvSpPr>
        <p:spPr>
          <a:xfrm>
            <a:off x="534446" y="8023285"/>
            <a:ext cx="5779841" cy="1384995"/>
          </a:xfrm>
          <a:prstGeom prst="rect">
            <a:avLst/>
          </a:prstGeom>
          <a:noFill/>
          <a:ln w="25400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4D4D4D"/>
                </a:solidFill>
                <a:latin typeface="Bebas Neue Book" panose="00000500000000000000" pitchFamily="50" charset="0"/>
              </a:rPr>
              <a:t>Coffee &amp; Ginseng help reenergize skin for revved up radiance. Skin looks &amp; feels reawakened.</a:t>
            </a:r>
          </a:p>
          <a:p>
            <a:endParaRPr lang="en-US" sz="2800" b="0" cap="none" spc="0" dirty="0">
              <a:ln w="0"/>
              <a:solidFill>
                <a:srgbClr val="4D4D4D"/>
              </a:solidFill>
              <a:latin typeface="Bebas Neue Book" panose="000005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431DFF-95DE-4952-A596-40CF1C4F9140}"/>
              </a:ext>
            </a:extLst>
          </p:cNvPr>
          <p:cNvSpPr/>
          <p:nvPr/>
        </p:nvSpPr>
        <p:spPr>
          <a:xfrm>
            <a:off x="1774450" y="11221698"/>
            <a:ext cx="3299831" cy="523220"/>
          </a:xfrm>
          <a:prstGeom prst="rect">
            <a:avLst/>
          </a:prstGeom>
          <a:noFill/>
          <a:ln w="25400">
            <a:solidFill>
              <a:srgbClr val="75757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4D4D4D"/>
                </a:solidFill>
                <a:latin typeface="Bebas Neue Book" panose="00000500000000000000" pitchFamily="50" charset="0"/>
              </a:rPr>
              <a:t>MORE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3B5A8-7CD2-4438-B4F7-CCAC4D0EEC2F}"/>
              </a:ext>
            </a:extLst>
          </p:cNvPr>
          <p:cNvSpPr/>
          <p:nvPr/>
        </p:nvSpPr>
        <p:spPr>
          <a:xfrm>
            <a:off x="2540951" y="9275799"/>
            <a:ext cx="17668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rgbClr val="4D4D4D"/>
                </a:solidFill>
                <a:latin typeface="Bebas Kai" panose="04050603020B02020204" pitchFamily="82" charset="0"/>
              </a:rPr>
              <a:t>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1A6E0-C573-440D-8002-C3F75C2E8CE9}"/>
              </a:ext>
            </a:extLst>
          </p:cNvPr>
          <p:cNvSpPr/>
          <p:nvPr/>
        </p:nvSpPr>
        <p:spPr>
          <a:xfrm>
            <a:off x="682736" y="10079043"/>
            <a:ext cx="563155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4D4D4D"/>
                </a:solidFill>
                <a:latin typeface="Bebas Neue Book" panose="00000500000000000000" pitchFamily="50" charset="0"/>
              </a:rPr>
              <a:t>CAFFEINE FROM COFFEE BEANS</a:t>
            </a:r>
            <a:endParaRPr lang="en-US" sz="2800" b="0" cap="none" spc="0" dirty="0">
              <a:ln w="0"/>
              <a:solidFill>
                <a:srgbClr val="4D4D4D"/>
              </a:solidFill>
              <a:latin typeface="Bebas Neue Boo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44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UD Digi Kyokasho NP-B</vt:lpstr>
      <vt:lpstr>Arial</vt:lpstr>
      <vt:lpstr>Bebas Kai</vt:lpstr>
      <vt:lpstr>Bebas Neue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Nadine Adnane</dc:creator>
  <cp:lastModifiedBy>Nadine Adnane</cp:lastModifiedBy>
  <cp:revision>38</cp:revision>
  <dcterms:created xsi:type="dcterms:W3CDTF">2019-10-12T01:06:42Z</dcterms:created>
  <dcterms:modified xsi:type="dcterms:W3CDTF">2019-10-12T07:36:41Z</dcterms:modified>
</cp:coreProperties>
</file>