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CBE9-65E1-854D-BA80-0C43F2E5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4FECC-DBC7-D941-AF32-F72E6F54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F054-34F5-3349-93A6-05B28A02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BBAA-9257-8348-8BE0-5F339E90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26DD-67E1-234D-9750-8483001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1329-D111-0D44-8285-8D85C07C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150D4-27F9-3842-97F6-D106D29C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D5FA-7A25-894F-903F-252B2BE5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9258-1BDD-7141-9056-6283C0B8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3B66-35AD-3545-A5D3-CCEA73EE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650AD-7EC0-8646-B5C8-595A5841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79E93-C08C-9D44-8C6E-7E0D4131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DD37-7F27-5D4D-8B78-A06B6D1F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4B01-0788-464E-ACBA-E7C752E7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F323-982F-3641-B50C-D4A0CC4A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3D42-37ED-AF47-B3CD-97CA586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B7C9-5CD9-754C-A4C2-696C9E30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D74E-1C07-2947-BB2A-BDC1D1F8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EC85-4BEA-9E4E-9483-680E7A70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3884-1780-7847-B4F9-4C0E3116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2AF3-FDD3-2741-BA95-82FA4EBB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F0F0-104E-324C-A96C-8EC4BB7A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1943-F6DD-1C4B-87E9-07029DB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CFEE-47A8-8945-B750-3307E30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72582-E55F-5641-AE35-3545BE7B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431E-0334-3848-9938-1D32E9F1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6D74-4352-C541-973E-1C1C078AF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81C4-864A-6349-957A-ABE20CDB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3CFB-95CB-E346-AD9D-666111E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C8E5-1439-2D45-A671-4CCB6CB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F142-5328-1845-A81C-3BB34285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2913-A765-BB41-B14E-B3BAE3CA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6A1C-95A9-7144-AB82-3C805DDE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C3B3-43D2-704A-976F-82F1F02C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BC4A-4685-324E-ACD5-4E3C544AF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DF39-A8A5-FE4C-BE95-E8CF6B6E2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12141-11AE-F044-BF6D-9D49EA34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0D92-BF10-5B4E-A48A-A6351CD9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E7F9E-4E3B-054F-9D9A-17D54013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378-20C7-BF49-A35A-C6F398EC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7E646-E844-5F4B-8794-7F34D61B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21AE5-ABCF-8C41-B9D8-7267B269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7AB4C-034A-024B-A159-B2E5C44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2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784BE-3436-4741-AE37-2EF66200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0A6A7-A52F-0B4D-8161-1527141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D41A-ADFD-0543-AE1B-13E9B773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114D-03F9-9141-BBFB-1C7C90A9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0127-C188-054C-8D1C-D206547C0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5E4B0-F703-2540-B53E-923DCF49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55AD-C4EE-454F-AA16-BF4B4226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07B1-711B-C84F-BD0A-30BD6729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BAA27-38B5-F140-9E9F-6D17DBA5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4D97-EDF6-E640-9A05-5D5AEAC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19615-1F31-484D-9BE9-5A5C182C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ECA37-A000-7648-917E-B2E0F491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9227-C19D-684D-BE33-5F7236D8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9E72-2250-C649-9774-D89E311B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E09B-BDCC-7A4D-8827-3252469F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61C63-6D75-CC46-A7AF-1258B15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A1A91-8F29-6D49-8EC9-98F74B7C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1C10-EDDF-E241-8F76-E5030A0EC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A329-9C44-4D44-8A37-09238111A7C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E2D7-1192-AC4F-9473-41620B851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1FBF8-C378-C143-BC73-8B5105CB2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346B-1C7D-984C-A6F1-1049641C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55E2-C7B1-1548-8812-91E52D85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“She likes” vs “He likes”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71C4C-796B-3F4B-9CD3-436768BF6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2542-D1C4-4C43-A3E7-FDF4BB72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likes…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7853E34-D8A9-4547-88FA-415EF87C9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12642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F76B-2386-0645-9BF6-9B6B1128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 likes…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53936AB-2F27-0F4E-BFA9-98F44EEE0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355" y="1825625"/>
            <a:ext cx="5943290" cy="4351338"/>
          </a:xfrm>
        </p:spPr>
      </p:pic>
    </p:spTree>
    <p:extLst>
      <p:ext uri="{BB962C8B-B14F-4D97-AF65-F5344CB8AC3E}">
        <p14:creationId xmlns:p14="http://schemas.microsoft.com/office/powerpoint/2010/main" val="34102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518B-3372-8B41-8808-F6C6594C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“She likes…” vs “He likes…”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6FCD6B31-68BD-E645-9C5D-98217F4D7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075" y="76665"/>
            <a:ext cx="4457699" cy="6704670"/>
          </a:xfrm>
        </p:spPr>
      </p:pic>
    </p:spTree>
    <p:extLst>
      <p:ext uri="{BB962C8B-B14F-4D97-AF65-F5344CB8AC3E}">
        <p14:creationId xmlns:p14="http://schemas.microsoft.com/office/powerpoint/2010/main" val="38455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{25002621-AA25-6642-BE97-F5FE6A95A065}tf10001076</Template>
  <TotalTime>4923</TotalTime>
  <Words>24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“She likes” vs “He likes”</vt:lpstr>
      <vt:lpstr>He likes…</vt:lpstr>
      <vt:lpstr>She likes…</vt:lpstr>
      <vt:lpstr>“She likes…” vs “He likes…”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Choudhary</dc:creator>
  <cp:lastModifiedBy>Nisha Choudhary</cp:lastModifiedBy>
  <cp:revision>14</cp:revision>
  <dcterms:created xsi:type="dcterms:W3CDTF">2021-03-15T11:58:15Z</dcterms:created>
  <dcterms:modified xsi:type="dcterms:W3CDTF">2021-04-29T00:00:02Z</dcterms:modified>
</cp:coreProperties>
</file>