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9D2B-7F55-4BD4-A78E-ACE554F7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609 </a:t>
            </a:r>
            <a:br>
              <a:rPr lang="en-US" dirty="0"/>
            </a:br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1955-CA65-494A-9932-A850B6D62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Ahsanul Choudhury</a:t>
            </a:r>
          </a:p>
          <a:p>
            <a:r>
              <a:rPr lang="en-US" dirty="0"/>
              <a:t>May 15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7204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B21-DA33-4352-9C4C-E1F34793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78" y="72272"/>
            <a:ext cx="9905998" cy="1905000"/>
          </a:xfrm>
        </p:spPr>
        <p:txBody>
          <a:bodyPr/>
          <a:lstStyle/>
          <a:p>
            <a:r>
              <a:rPr lang="en-US" dirty="0"/>
              <a:t>Least-Squares Criterion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8668C-BB71-43FE-B956-0BEA4260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5" y="1625647"/>
            <a:ext cx="7034833" cy="49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8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2832-DAD0-4D1D-A283-05B33EF4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4" y="161827"/>
            <a:ext cx="9905998" cy="190500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ADE85-632D-47CA-8E6B-058918DFE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524" y="1706252"/>
            <a:ext cx="6622330" cy="46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47D3-35C1-4E70-8304-D39B46F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43E6-4542-42CA-B8C1-5388163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models do not fit tightly with our observed data. Hate crimes alone can not be a predictor of poverty in a portion of a state's population and poverty by itself can not be the sole contributing factor to hate crime. Also, our data have some outliers, for example District of Columbia has a large number of hate crimes reported in 2016 and has a relatively low share of poverty compared to other states. There are other socioeconomic factors which may be a better indicator of poverty in a segment of population like level of education or combination of various other factor. We started the project to see the relationship between hate crimes reported in a state and share of poverty in a segment of population and we are concluding this project by saying the relationship is complex and not truly linear.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A326-ACDA-4898-A6E8-B3EFDFCA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6315-341E-4A4F-AFDC-03357E3B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Giordano, F. R., Fox, W. P., &amp; Horton, S. B. (2014). A first course in mathematical modeling. Australia: Brooks/Cole, Cengage Learning.</a:t>
            </a:r>
          </a:p>
          <a:p>
            <a:endParaRPr lang="en-US" dirty="0"/>
          </a:p>
          <a:p>
            <a:r>
              <a:rPr lang="en-US" dirty="0"/>
              <a:t>Table 11. (2017, November 03). Retrieved from https://ucr.fbi.gov/hate-crime/2016/tables/table-11</a:t>
            </a:r>
          </a:p>
          <a:p>
            <a:endParaRPr lang="en-US" dirty="0"/>
          </a:p>
          <a:p>
            <a:r>
              <a:rPr lang="en-US" dirty="0"/>
              <a:t>https://www.census.gov/data/datasets/2016/demo/popest/state-total.html</a:t>
            </a:r>
          </a:p>
          <a:p>
            <a:endParaRPr lang="en-US" dirty="0"/>
          </a:p>
          <a:p>
            <a:r>
              <a:rPr lang="en-US" dirty="0"/>
              <a:t>https://github.com/fivethirtyeight/data/blob/master/hate-crimes/hate_crimes.csv</a:t>
            </a:r>
          </a:p>
        </p:txBody>
      </p:sp>
    </p:spTree>
    <p:extLst>
      <p:ext uri="{BB962C8B-B14F-4D97-AF65-F5344CB8AC3E}">
        <p14:creationId xmlns:p14="http://schemas.microsoft.com/office/powerpoint/2010/main" val="37859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D49E-C7A9-4654-BBD9-AB800A6E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F90A-511E-41A0-82C2-63509508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Model construction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425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5DD-E356-4C30-95DD-6ABC4D36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AD0C-38EC-4477-A817-A94B1612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a report titled “The number of hate crimes rose in 2016” published on CNN.com (https://www.cnn.com/2017/11/13/politics/hate-crimes-fbi-2016-rise/index.html) on November 13, 2017, hate crimes in the United States have increased to a point not seen in recent history. They showed some statistics from Federal Bureau of Investigation and used graphics to back their claim. On a graph the visualized how hate crime spiked around the time of November 2016 election. One of the reason put forward for this is share of </a:t>
            </a:r>
            <a:r>
              <a:rPr lang="en-US" dirty="0" err="1"/>
              <a:t>proverty</a:t>
            </a:r>
            <a:r>
              <a:rPr lang="en-US" dirty="0"/>
              <a:t> in the majority race member of the population and which was blamed on influx of immigrant by some political leaders during campaigning.</a:t>
            </a:r>
          </a:p>
        </p:txBody>
      </p:sp>
    </p:spTree>
    <p:extLst>
      <p:ext uri="{BB962C8B-B14F-4D97-AF65-F5344CB8AC3E}">
        <p14:creationId xmlns:p14="http://schemas.microsoft.com/office/powerpoint/2010/main" val="2001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E2B0-F018-4C81-8926-3DFB1BF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2EDC-5DF6-4736-BB5F-2DF6579C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Goal for this project is to collect data form various sources and construct a mathematical model to see the relationship between the share of poverty in white population and Number of reported hate crimes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214221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2DAF-05AB-4DDA-85DB-526F575D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70B9-B255-4B0F-8673-EF724CAC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https://ucr.fbi.gov/hate-crime/2016/tables/table-11</a:t>
            </a:r>
          </a:p>
          <a:p>
            <a:endParaRPr lang="en-US" dirty="0"/>
          </a:p>
          <a:p>
            <a:r>
              <a:rPr lang="en-US" dirty="0"/>
              <a:t>https://www.census.gov/data/datasets/2016/demo/popest/state-total.html</a:t>
            </a:r>
          </a:p>
          <a:p>
            <a:endParaRPr lang="en-US" dirty="0"/>
          </a:p>
          <a:p>
            <a:r>
              <a:rPr lang="en-US" dirty="0"/>
              <a:t>https://github.com/fivethirtyeight/data/blob/master/hate-crimes/hate_crimes.csv</a:t>
            </a:r>
          </a:p>
        </p:txBody>
      </p:sp>
    </p:spTree>
    <p:extLst>
      <p:ext uri="{BB962C8B-B14F-4D97-AF65-F5344CB8AC3E}">
        <p14:creationId xmlns:p14="http://schemas.microsoft.com/office/powerpoint/2010/main" val="271474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8F8-5BF2-4430-BDDA-B8A5BC85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C1FFD4-D609-4B16-A587-707F08881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521" y="2667000"/>
            <a:ext cx="443778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7634-ECA7-484C-A906-4E6BD50E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Geometric Similarity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AC25-F3CF-4FE2-A09D-5E6DD682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assume that the share of white poverty is proportional to any characteristic dimension cubed.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If we assume a constant share of white poverty, then the share state‘s number of hate crimes reported  is proportional to it’s share of white poverty,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the characteristic dimension of l be the number of hate crime reported, which is chosen because it is reported as an indicator of share of white poverty.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6E1F8-AAD2-47BA-B435-B8BD400D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71" y="2864335"/>
            <a:ext cx="518628" cy="343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E153B-831A-4195-AB4E-60A127A0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20" y="3821957"/>
            <a:ext cx="808935" cy="343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39EDA-6B27-4AE1-BC45-2EB77F445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089" y="4317772"/>
            <a:ext cx="876595" cy="347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9E495-7A18-4499-988C-1DF4D9EF0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582" y="5515804"/>
            <a:ext cx="1455607" cy="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9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99AF-4DCA-40B1-870A-2A58EADD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5649"/>
            <a:ext cx="9905998" cy="1905000"/>
          </a:xfrm>
        </p:spPr>
        <p:txBody>
          <a:bodyPr/>
          <a:lstStyle/>
          <a:p>
            <a:r>
              <a:rPr lang="en-US" dirty="0"/>
              <a:t>Geometric Similarity Model</a:t>
            </a:r>
            <a:br>
              <a:rPr lang="en-US" dirty="0"/>
            </a:br>
            <a:r>
              <a:rPr lang="en-US" dirty="0"/>
              <a:t>(original vs Fitted)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57CE51-C60A-4D2C-A46D-5200FF6C1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33" y="2044831"/>
            <a:ext cx="5636104" cy="40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FCEA-A7A1-469F-8818-3F60377A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Criterion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6342-4E0B-4564-87E3-162B0598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49" y="2393622"/>
            <a:ext cx="9905998" cy="3124201"/>
          </a:xfrm>
        </p:spPr>
        <p:txBody>
          <a:bodyPr/>
          <a:lstStyle/>
          <a:p>
            <a:r>
              <a:rPr lang="en-US" dirty="0"/>
              <a:t>Our formula for Least-Squares Criterion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 </a:t>
            </a:r>
            <a:r>
              <a:rPr lang="en-US" i="1" dirty="0"/>
              <a:t>x</a:t>
            </a:r>
            <a:r>
              <a:rPr lang="en-US" dirty="0"/>
              <a:t> = avg_hatecrimes_per_100k_fbi_2016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 err="1"/>
              <a:t>share_white_poverty</a:t>
            </a:r>
            <a:endParaRPr lang="en-US" dirty="0"/>
          </a:p>
          <a:p>
            <a:r>
              <a:rPr lang="en-US" dirty="0"/>
              <a:t>     is fixed to given collection of data points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95DA6-39DD-40E1-A47A-8369987F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93" y="3085345"/>
            <a:ext cx="1554245" cy="87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3516A-D206-43CD-B347-BC52739A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55" y="4748310"/>
            <a:ext cx="257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1173</TotalTime>
  <Words>636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DATA 609  Final Project Presentation</vt:lpstr>
      <vt:lpstr>Agenda</vt:lpstr>
      <vt:lpstr>Introduction</vt:lpstr>
      <vt:lpstr>Problem Description</vt:lpstr>
      <vt:lpstr>DATA Sources</vt:lpstr>
      <vt:lpstr>Final DATA</vt:lpstr>
      <vt:lpstr> Geometric Similarity Model</vt:lpstr>
      <vt:lpstr>Geometric Similarity Model (original vs Fitted)</vt:lpstr>
      <vt:lpstr>Least-Squares Criterion Model</vt:lpstr>
      <vt:lpstr>Least-Squares Criterion Fit</vt:lpstr>
      <vt:lpstr>Model Comparison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609  Final Project Presentation</dc:title>
  <dc:creator>Ahsanul Choudhury</dc:creator>
  <cp:lastModifiedBy>Ahsanul.Choudhury@spsmail.cuny.edu</cp:lastModifiedBy>
  <cp:revision>7</cp:revision>
  <dcterms:created xsi:type="dcterms:W3CDTF">2018-05-16T04:12:27Z</dcterms:created>
  <dcterms:modified xsi:type="dcterms:W3CDTF">2018-05-16T23:45:43Z</dcterms:modified>
</cp:coreProperties>
</file>