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3CDD-7797-4B67-B7BF-17D27DA5C1A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237F-4C83-490D-9409-0276BE36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4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3CDD-7797-4B67-B7BF-17D27DA5C1A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237F-4C83-490D-9409-0276BE36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9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3CDD-7797-4B67-B7BF-17D27DA5C1A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237F-4C83-490D-9409-0276BE36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3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3CDD-7797-4B67-B7BF-17D27DA5C1A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237F-4C83-490D-9409-0276BE36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3CDD-7797-4B67-B7BF-17D27DA5C1A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237F-4C83-490D-9409-0276BE36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3CDD-7797-4B67-B7BF-17D27DA5C1A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237F-4C83-490D-9409-0276BE36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0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3CDD-7797-4B67-B7BF-17D27DA5C1A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237F-4C83-490D-9409-0276BE36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0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3CDD-7797-4B67-B7BF-17D27DA5C1A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237F-4C83-490D-9409-0276BE36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2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3CDD-7797-4B67-B7BF-17D27DA5C1A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237F-4C83-490D-9409-0276BE36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4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3CDD-7797-4B67-B7BF-17D27DA5C1A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237F-4C83-490D-9409-0276BE36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1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3CDD-7797-4B67-B7BF-17D27DA5C1A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237F-4C83-490D-9409-0276BE36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9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3CDD-7797-4B67-B7BF-17D27DA5C1A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237F-4C83-490D-9409-0276BE36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6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tretch>
            <a:fillRect/>
          </a:stretch>
        </p:blipFill>
        <p:spPr>
          <a:xfrm>
            <a:off x="4380596" y="1327743"/>
            <a:ext cx="3307715" cy="20250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630" y="43961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Specification</a:t>
            </a:r>
            <a:endParaRPr lang="ko-KR" altLang="en-US" b="1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511991" y="3439288"/>
            <a:ext cx="279441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4154438" y="1482304"/>
            <a:ext cx="0" cy="178113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7688311" y="1658150"/>
            <a:ext cx="0" cy="143823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770667" y="1658150"/>
            <a:ext cx="116490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110028" y="1655988"/>
            <a:ext cx="52816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323" y="4473484"/>
            <a:ext cx="3338259" cy="135731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429" y="1471918"/>
            <a:ext cx="2354507" cy="16694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01" y="1450761"/>
            <a:ext cx="2499269" cy="1778977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778801" y="1751167"/>
            <a:ext cx="0" cy="134522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778801" y="1585649"/>
            <a:ext cx="0" cy="18463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45826" y="343928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70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46180" y="220174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43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88311" y="220174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40</a:t>
            </a:r>
            <a:endParaRPr lang="ko-KR" altLang="en-US" sz="1200" b="1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161335" y="5839590"/>
            <a:ext cx="41763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511991" y="5839590"/>
            <a:ext cx="266302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14431" y="583959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70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214767" y="5839590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12.5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07217" y="1421287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27.3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185910" y="142128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12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14600" y="223437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27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80230" y="155978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443475" y="1965111"/>
            <a:ext cx="124697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2778369" y="2462189"/>
            <a:ext cx="0" cy="63420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2778369" y="2106678"/>
            <a:ext cx="0" cy="3555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40118" y="254070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790769" y="2146779"/>
            <a:ext cx="364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7</a:t>
            </a:r>
            <a:endParaRPr lang="ko-KR" alt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919239" y="172950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24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530965" y="532193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13</a:t>
            </a:r>
            <a:endParaRPr lang="ko-KR" altLang="en-US" sz="1200" b="1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7568149" y="5232919"/>
            <a:ext cx="0" cy="45502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8955037" y="3116904"/>
            <a:ext cx="25930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0577146" y="3120805"/>
            <a:ext cx="25930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9229471" y="3119340"/>
            <a:ext cx="132569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55037" y="314524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577146" y="31622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739769" y="316228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30</a:t>
            </a:r>
            <a:endParaRPr lang="ko-KR" alt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486936" y="933524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Above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543169" y="4200351"/>
            <a:ext cx="76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Front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723672" y="1216317"/>
            <a:ext cx="6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Left</a:t>
            </a:r>
            <a:endParaRPr lang="ko-KR" alt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529999" y="119289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Right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13960" y="4659847"/>
            <a:ext cx="12825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/>
              <a:t>Buckle Weight</a:t>
            </a:r>
          </a:p>
          <a:p>
            <a:pPr algn="r"/>
            <a:r>
              <a:rPr lang="en-US" altLang="ko-KR" sz="1200" b="1" dirty="0" smtClean="0"/>
              <a:t>Materials</a:t>
            </a:r>
          </a:p>
          <a:p>
            <a:pPr algn="r"/>
            <a:r>
              <a:rPr lang="en-US" altLang="ko-KR" sz="1200" b="1" dirty="0" smtClean="0"/>
              <a:t>Compatible OS</a:t>
            </a:r>
          </a:p>
          <a:p>
            <a:pPr algn="r"/>
            <a:r>
              <a:rPr lang="en-US" altLang="ko-KR" sz="1200" b="1" dirty="0" smtClean="0"/>
              <a:t>Bluetooth</a:t>
            </a:r>
          </a:p>
          <a:p>
            <a:pPr algn="r"/>
            <a:r>
              <a:rPr lang="en-US" altLang="ko-KR" sz="1200" b="1" dirty="0" smtClean="0"/>
              <a:t>Components</a:t>
            </a:r>
            <a:endParaRPr lang="en-US" altLang="ko-KR" sz="1200" b="1" dirty="0" smtClean="0"/>
          </a:p>
          <a:p>
            <a:pPr algn="r"/>
            <a:endParaRPr lang="en-US" altLang="ko-KR" sz="1200" b="1" dirty="0" smtClean="0"/>
          </a:p>
          <a:p>
            <a:pPr algn="r"/>
            <a:endParaRPr lang="en-US" altLang="ko-KR" sz="1200" b="1" dirty="0"/>
          </a:p>
          <a:p>
            <a:pPr algn="r"/>
            <a:r>
              <a:rPr lang="en-US" altLang="ko-KR" sz="1200" b="1" dirty="0" smtClean="0"/>
              <a:t>Battery</a:t>
            </a:r>
            <a:endParaRPr lang="en-US" altLang="ko-KR" sz="1200" b="1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2051340" y="4663232"/>
            <a:ext cx="15609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200g</a:t>
            </a:r>
          </a:p>
          <a:p>
            <a:r>
              <a:rPr lang="en-US" altLang="ko-KR" sz="1200" dirty="0" smtClean="0"/>
              <a:t>PLA</a:t>
            </a:r>
          </a:p>
          <a:p>
            <a:r>
              <a:rPr lang="en-US" altLang="ko-KR" sz="1200" dirty="0" smtClean="0"/>
              <a:t>Android</a:t>
            </a:r>
          </a:p>
          <a:p>
            <a:r>
              <a:rPr lang="en-US" altLang="ko-KR" sz="1200" dirty="0" smtClean="0"/>
              <a:t>Bluetooth 5.0</a:t>
            </a:r>
          </a:p>
          <a:p>
            <a:r>
              <a:rPr lang="en-US" altLang="ko-KR" sz="1200" dirty="0" smtClean="0"/>
              <a:t>Slide </a:t>
            </a:r>
            <a:r>
              <a:rPr lang="en-US" altLang="ko-KR" sz="1200" dirty="0" smtClean="0"/>
              <a:t>Potentiometer</a:t>
            </a:r>
          </a:p>
          <a:p>
            <a:r>
              <a:rPr lang="en-US" altLang="ko-KR" sz="1200" dirty="0" smtClean="0"/>
              <a:t>Linear Rail </a:t>
            </a:r>
          </a:p>
          <a:p>
            <a:r>
              <a:rPr lang="en-US" altLang="ko-KR" sz="1200" dirty="0" smtClean="0"/>
              <a:t>Arduino LCD panel</a:t>
            </a:r>
            <a:endParaRPr lang="en-US" altLang="ko-KR" sz="1200" dirty="0" smtClean="0"/>
          </a:p>
          <a:p>
            <a:r>
              <a:rPr lang="en-US" altLang="ko-KR" sz="1200" dirty="0" smtClean="0"/>
              <a:t>CR1220(3V) *2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72509" y="4487141"/>
            <a:ext cx="3173671" cy="18345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9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7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45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 정환</dc:creator>
  <cp:lastModifiedBy>은 정환</cp:lastModifiedBy>
  <cp:revision>7</cp:revision>
  <dcterms:created xsi:type="dcterms:W3CDTF">2022-10-22T11:31:30Z</dcterms:created>
  <dcterms:modified xsi:type="dcterms:W3CDTF">2022-10-22T14:34:14Z</dcterms:modified>
</cp:coreProperties>
</file>