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1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5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8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6E38-4B4B-4126-B68B-D186CD314BD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0C27-7F50-4AE9-8DF8-1F3F512E3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imro.com/g/421581/" TargetMode="External"/><Relationship Id="rId2" Type="http://schemas.openxmlformats.org/officeDocument/2006/relationships/hyperlink" Target="https://www.navimro.com/g/42158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search?q=pcb&amp;sxsrf=ALiCzsY--NCQ0pFI9wb4PJxsaw_aLRkn0Q:1666294843649&amp;source=lnms&amp;tbm=isch&amp;sa=X&amp;ved=2ahUKEwjprfyByO_6AhWQPXAKHQ-pAx4Q_AUoAXoECAEQAw&amp;biw=1396&amp;bih=656&amp;dpr=1.38" TargetMode="External"/><Relationship Id="rId4" Type="http://schemas.openxmlformats.org/officeDocument/2006/relationships/hyperlink" Target="https://www.youtube.com/watch?v=lWQiQ8VF7u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0" t="11951" r="230" b="4998"/>
          <a:stretch/>
        </p:blipFill>
        <p:spPr>
          <a:xfrm>
            <a:off x="686836" y="835270"/>
            <a:ext cx="10602008" cy="4977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8362" y="2901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전체 </a:t>
            </a:r>
            <a:r>
              <a:rPr lang="ko-KR" altLang="en-US" b="1" dirty="0" err="1" smtClean="0"/>
              <a:t>작업모습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637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56" y="921224"/>
            <a:ext cx="3829050" cy="2762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50" y="1159349"/>
            <a:ext cx="3895725" cy="2286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18" y="3945220"/>
            <a:ext cx="2752725" cy="2800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05" y="4339408"/>
            <a:ext cx="2733675" cy="2247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8362" y="290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버클 전체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58362" y="86650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위에서 본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8178" y="92122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앞에서 본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3236" y="386729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왼쪽에서 본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8178" y="397027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오른쪽에서 본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76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30" y="1143000"/>
            <a:ext cx="3571875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49" y="1276667"/>
            <a:ext cx="4067175" cy="2600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253" y="5086469"/>
            <a:ext cx="5599816" cy="1456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8362" y="2901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버클 </a:t>
            </a:r>
            <a:r>
              <a:rPr lang="ko-KR" altLang="en-US" b="1" dirty="0" err="1" smtClean="0"/>
              <a:t>상단부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371600" y="2576829"/>
            <a:ext cx="1007344" cy="160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186" y="4301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디스플레이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4246" y="39442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전원 버튼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341274" y="2887561"/>
            <a:ext cx="173007" cy="122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19418" y="4192171"/>
            <a:ext cx="194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Coin Cell Battery</a:t>
            </a:r>
          </a:p>
          <a:p>
            <a:r>
              <a:rPr lang="ko-KR" altLang="en-US" dirty="0" smtClean="0"/>
              <a:t>넣는 곳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118930" y="97465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위에서 본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08149" y="90733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아래에서 본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82176" y="540164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옆에서 본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396288" y="2131352"/>
            <a:ext cx="1738420" cy="174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631723" y="3035799"/>
            <a:ext cx="492250" cy="145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60680" y="454974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납땜용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pcb</a:t>
            </a:r>
            <a:r>
              <a:rPr lang="en-US" altLang="ko-KR" dirty="0"/>
              <a:t> </a:t>
            </a:r>
            <a:r>
              <a:rPr lang="ko-KR" altLang="en-US" dirty="0" smtClean="0"/>
              <a:t>기판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8891613" y="5213838"/>
            <a:ext cx="1228333" cy="77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123973" y="6135136"/>
            <a:ext cx="1820127" cy="40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92510" y="4770539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상단부</a:t>
            </a:r>
            <a:r>
              <a:rPr lang="ko-KR" altLang="en-US" dirty="0" smtClean="0"/>
              <a:t> 덮개 </a:t>
            </a:r>
            <a:r>
              <a:rPr lang="en-US" altLang="ko-KR" dirty="0" smtClean="0"/>
              <a:t>(3d printing)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969793" y="6292051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납땜용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pcb</a:t>
            </a:r>
            <a:r>
              <a:rPr lang="en-US" altLang="ko-KR" dirty="0"/>
              <a:t> </a:t>
            </a:r>
            <a:r>
              <a:rPr lang="ko-KR" altLang="en-US" dirty="0" smtClean="0"/>
              <a:t>기판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70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5" y="1107832"/>
            <a:ext cx="3009944" cy="28275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41" y="1408491"/>
            <a:ext cx="5629275" cy="3686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8361" y="2901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버클 하단부</a:t>
            </a:r>
            <a:endParaRPr lang="ko-KR" altLang="en-US" b="1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471651" y="2303207"/>
            <a:ext cx="1505271" cy="1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16416" y="4186118"/>
            <a:ext cx="27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Coin Cell Battery Holder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2" y="4592938"/>
            <a:ext cx="3022722" cy="21256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290" y="85706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위에서 본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536" y="426854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왼쪽에서 본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4228" y="847416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배터리 홀더를 제거한 상태의 모습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770077" y="3416559"/>
            <a:ext cx="935928" cy="223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4228" y="575728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리니어</a:t>
            </a:r>
            <a:r>
              <a:rPr lang="ko-KR" altLang="en-US" dirty="0" smtClean="0"/>
              <a:t> 레일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257800" y="1896145"/>
            <a:ext cx="1298941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6559" y="2488855"/>
            <a:ext cx="109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Pcb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기판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9898626" y="857069"/>
            <a:ext cx="784028" cy="141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898625" y="36627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BLE Nano 33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070636" y="4447776"/>
            <a:ext cx="1022933" cy="101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83278" y="555648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슬라이더 </a:t>
            </a:r>
            <a:r>
              <a:rPr lang="ko-KR" altLang="en-US" dirty="0" err="1" smtClean="0"/>
              <a:t>가변저항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4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0196" y="411846"/>
            <a:ext cx="3307715" cy="202501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40487" y="176384"/>
            <a:ext cx="3323590" cy="184531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3656623" y="3183354"/>
            <a:ext cx="2768600" cy="23691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690" y="3356464"/>
            <a:ext cx="29051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6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6285" y="835269"/>
            <a:ext cx="31388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리니어</a:t>
            </a:r>
            <a:r>
              <a:rPr lang="ko-KR" altLang="en-US" dirty="0" smtClean="0"/>
              <a:t> 레일</a:t>
            </a:r>
            <a:r>
              <a:rPr lang="en-US" altLang="ko-KR" dirty="0" smtClean="0"/>
              <a:t>https://www.coupang.com/vp/products/6665827226?itemId=15317960549&amp;vendorItemId=82538296446&amp;q=%EB%A6%AC%EB%8B%88%EC%96%B4%EB%A0%88%EC%9D%BC&amp;itemsCount=36&amp;searchId=6a6ecafc45a44ad4b25c2bff4d0f0b34&amp;rank=14&amp;isAddedCart=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3354" y="1143000"/>
            <a:ext cx="3833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리니어</a:t>
            </a:r>
            <a:r>
              <a:rPr lang="ko-KR" altLang="en-US" dirty="0" smtClean="0"/>
              <a:t> 레일 </a:t>
            </a:r>
            <a:r>
              <a:rPr lang="en-US" altLang="ko-KR" dirty="0" smtClean="0"/>
              <a:t>mgn7c </a:t>
            </a:r>
            <a:r>
              <a:rPr lang="ko-KR" altLang="en-US" dirty="0" err="1" smtClean="0"/>
              <a:t>블럭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단품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https://www.navimro.com/g/421580/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리니어</a:t>
            </a:r>
            <a:r>
              <a:rPr lang="ko-KR" altLang="en-US" dirty="0" smtClean="0"/>
              <a:t> 레일 </a:t>
            </a:r>
            <a:r>
              <a:rPr lang="en-US" altLang="ko-KR" dirty="0" smtClean="0"/>
              <a:t>mgn7c </a:t>
            </a:r>
            <a:r>
              <a:rPr lang="ko-KR" altLang="en-US" dirty="0" smtClean="0"/>
              <a:t>레일 </a:t>
            </a:r>
            <a:r>
              <a:rPr lang="ko-KR" altLang="en-US" dirty="0" err="1" smtClean="0"/>
              <a:t>단품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https://www.navimro.com/g/421581/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55016" y="1129218"/>
            <a:ext cx="5411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Coin Cell Battery Pack </a:t>
            </a:r>
            <a:r>
              <a:rPr lang="en-US" altLang="ko-KR" dirty="0" err="1" smtClean="0"/>
              <a:t>HowTo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https://www.youtube.com/watch?v=lWQiQ8VF7uo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152" y="4778188"/>
            <a:ext cx="57749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PCB</a:t>
            </a:r>
          </a:p>
          <a:p>
            <a:r>
              <a:rPr lang="en-US" altLang="ko-KR" dirty="0" smtClean="0">
                <a:hlinkClick r:id="rId5"/>
              </a:rPr>
              <a:t>https://www.google.com/search?q=pcb&amp;sxsrf=ALiCzsY--NCQ0pFI9wb4PJxsaw_aLRkn0Q:1666294843649&amp;source=lnms&amp;tbm=isch&amp;sa=X&amp;ved=2ahUKEwjprfyByO_6AhWQPXAKHQ-pAx4Q_AUoAXoECAEQAw&amp;biw=1396&amp;bih=656&amp;dpr=1.38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쿠팡</a:t>
            </a:r>
            <a:r>
              <a:rPr lang="ko-KR" altLang="en-US" dirty="0" smtClean="0"/>
              <a:t> </a:t>
            </a:r>
            <a:r>
              <a:rPr lang="en-US" altLang="ko-KR" dirty="0" smtClean="0"/>
              <a:t>PCB </a:t>
            </a:r>
            <a:r>
              <a:rPr lang="ko-KR" altLang="en-US" dirty="0" smtClean="0"/>
              <a:t>기판</a:t>
            </a:r>
            <a:endParaRPr lang="en-US" altLang="ko-KR" dirty="0" smtClean="0"/>
          </a:p>
          <a:p>
            <a:r>
              <a:rPr lang="en-US" altLang="ko-KR" dirty="0" smtClean="0"/>
              <a:t>https://www.coupang.com/vp/products/187586236?itemId=536137864&amp;vendorItemId=4399270693&amp;src=1042503&amp;spec=10304984&amp;addtag=400&amp;ctag=187586236&amp;lptag=10304984I536137864V4399270693&amp;itime=20221021044107&amp;pageType=PRODUCT&amp;pageValue=187586236&amp;wPcid=16635961897625673757204&amp;wRef=&amp;wTime=20221021044107&amp;redirect=landing&amp;gclid=Cj0KCQjw48OaBhDWARIsAMd966A_8J1iNakJBpCap-Ixc9BcOpKvkBM7MnGNozNs-991QSzL1-72NLEaAur3EALw_wcB&amp;campaignid=18390781897&amp;adgroupid=&amp;isAddedCart=</a:t>
            </a:r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84376" y="3666565"/>
            <a:ext cx="9671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소니 </a:t>
            </a:r>
            <a:r>
              <a:rPr lang="en-US" altLang="ko-KR" dirty="0" smtClean="0"/>
              <a:t>CR1220</a:t>
            </a:r>
          </a:p>
          <a:p>
            <a:r>
              <a:rPr lang="en-US" altLang="ko-KR" dirty="0" smtClean="0"/>
              <a:t>https://ko.aliexpress.com/item/1005004211958364.html?_randl_currency=KRW&amp;_randl_shipto=KR&amp;src=google&amp;memo1=freelisting&amp;src=google&amp;albch=shopping&amp;acnt=631-313-3945&amp;slnk=&amp;plac=&amp;mtctp=&amp;albbt=Google_7_shopping&amp;albagn=888888&amp;isSmbActive=false&amp;isSmbAutoCall=false&amp;needSmbHouyi=false&amp;albcp=17396446078&amp;albag=136581722799&amp;trgt=296478572533&amp;crea=ko1005004211958364&amp;netw=u&amp;device=c&amp;albpg=296478572533&amp;albpd=ko1005004211958364&amp;gclid=Cj0KCQjw48OaBhDWARIsAMd966AwNKpVrbDITfPj7vaXAVg_BnXkfqsN76o9b49EN_9vDURdOraGE1saAgtmEALw_wcB&amp;gclsrc=aw.ds&amp;aff_fcid=4a6f5562af2844c98293a17d98472f31-1666297394244-05493-UneMJZVf&amp;aff_fsk=UneMJZVf&amp;aff_platform=aaf&amp;sk=UneMJZVf&amp;aff_trace_key=4a6f5562af2844c98293a17d98472f31-1666297394244-05493-UneMJZVf&amp;terminal_id=330d3193602646da87ed21c430cc0a4a&amp;afSmartRedirect=y</a:t>
            </a:r>
          </a:p>
        </p:txBody>
      </p:sp>
    </p:spTree>
    <p:extLst>
      <p:ext uri="{BB962C8B-B14F-4D97-AF65-F5344CB8AC3E}">
        <p14:creationId xmlns:p14="http://schemas.microsoft.com/office/powerpoint/2010/main" val="34340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160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 정환</dc:creator>
  <cp:lastModifiedBy>은 정환</cp:lastModifiedBy>
  <cp:revision>5</cp:revision>
  <dcterms:created xsi:type="dcterms:W3CDTF">2022-10-20T21:16:10Z</dcterms:created>
  <dcterms:modified xsi:type="dcterms:W3CDTF">2022-10-22T13:55:44Z</dcterms:modified>
</cp:coreProperties>
</file>