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725499"/>
              </p:ext>
            </p:extLst>
          </p:nvPr>
        </p:nvGraphicFramePr>
        <p:xfrm>
          <a:off x="1113905" y="1742440"/>
          <a:ext cx="9210502" cy="384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074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2101621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142807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  <a:endParaRPr lang="en-IN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  <a:endParaRPr lang="en-IN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60087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n-lt"/>
                        </a:rPr>
                        <a:t>05-08-2024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2:00PM – 3:00PM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n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75587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12-08-2024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4:45PM – 5:45PM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n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63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19-08-2024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4:45PM – 5:45PM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n-lt"/>
                        </a:rPr>
                        <a:t>Implementation of KPI’s using Tableau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858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26-08-2024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4:45PM – 5:45PM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614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02-09-2024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4:45PM – 5:45PM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n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Project: Bank loan of customers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Datasets: Finance_1.xlsx &amp; Finance_2.xlsx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Excel file has 39k+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63972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450992"/>
            <a:ext cx="112327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Grade and sub grade wise revol_bal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State wise and last_credit_pull_d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Home ownership Vs last payment date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4929</TotalTime>
  <Words>138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Dipti Sinha</cp:lastModifiedBy>
  <cp:revision>32</cp:revision>
  <dcterms:created xsi:type="dcterms:W3CDTF">2022-01-08T11:53:28Z</dcterms:created>
  <dcterms:modified xsi:type="dcterms:W3CDTF">2024-08-05T08:20:43Z</dcterms:modified>
</cp:coreProperties>
</file>