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699121"/>
              </p:ext>
            </p:extLst>
          </p:nvPr>
        </p:nvGraphicFramePr>
        <p:xfrm>
          <a:off x="1597957" y="1515035"/>
          <a:ext cx="9159690" cy="224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59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9774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lang="en-I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MySQL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114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eez arif</cp:lastModifiedBy>
  <cp:revision>30</cp:revision>
  <dcterms:created xsi:type="dcterms:W3CDTF">2022-01-08T11:53:28Z</dcterms:created>
  <dcterms:modified xsi:type="dcterms:W3CDTF">2024-03-07T08:43:52Z</dcterms:modified>
</cp:coreProperties>
</file>