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68b47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68b47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60850" y="525075"/>
            <a:ext cx="7115100" cy="451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699500" y="2355250"/>
            <a:ext cx="1628700" cy="5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988850" y="2566900"/>
            <a:ext cx="1028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NodeJS App</a:t>
            </a:r>
            <a:endParaRPr sz="1000"/>
          </a:p>
        </p:txBody>
      </p:sp>
      <p:sp>
        <p:nvSpPr>
          <p:cNvPr id="63" name="Google Shape;63;p14"/>
          <p:cNvSpPr/>
          <p:nvPr/>
        </p:nvSpPr>
        <p:spPr>
          <a:xfrm>
            <a:off x="2483000" y="2605900"/>
            <a:ext cx="685800" cy="26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79600" y="2516300"/>
            <a:ext cx="509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…...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020950" y="3253288"/>
            <a:ext cx="964500" cy="26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061150" y="3175138"/>
            <a:ext cx="11145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API Gateway</a:t>
            </a:r>
            <a:endParaRPr sz="1000"/>
          </a:p>
        </p:txBody>
      </p:sp>
      <p:sp>
        <p:nvSpPr>
          <p:cNvPr id="67" name="Google Shape;67;p14"/>
          <p:cNvSpPr/>
          <p:nvPr/>
        </p:nvSpPr>
        <p:spPr>
          <a:xfrm>
            <a:off x="2603900" y="4396150"/>
            <a:ext cx="9645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660750" y="3596050"/>
            <a:ext cx="13023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660750" y="3613825"/>
            <a:ext cx="20922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Discovery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2603900" y="4442800"/>
            <a:ext cx="102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Service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3750500" y="708050"/>
            <a:ext cx="14145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975500" y="708050"/>
            <a:ext cx="1114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53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718025" y="1530100"/>
            <a:ext cx="1521600" cy="4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75350" y="1459300"/>
            <a:ext cx="11145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S3 bucket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2483000" y="1615750"/>
            <a:ext cx="685800" cy="26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168800" y="1530100"/>
            <a:ext cx="509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…...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96400" y="1530100"/>
            <a:ext cx="15216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842850" y="1530100"/>
            <a:ext cx="1628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CloudFront (CDN)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099688" y="4396150"/>
            <a:ext cx="9645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108413" y="4396150"/>
            <a:ext cx="102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Service</a:t>
            </a:r>
            <a:endParaRPr sz="1000"/>
          </a:p>
        </p:txBody>
      </p:sp>
      <p:sp>
        <p:nvSpPr>
          <p:cNvPr id="81" name="Google Shape;81;p14"/>
          <p:cNvSpPr/>
          <p:nvPr/>
        </p:nvSpPr>
        <p:spPr>
          <a:xfrm>
            <a:off x="5536400" y="4396150"/>
            <a:ext cx="964500" cy="43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545125" y="4396150"/>
            <a:ext cx="1028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Java Service</a:t>
            </a:r>
            <a:endParaRPr sz="1000"/>
          </a:p>
        </p:txBody>
      </p:sp>
      <p:sp>
        <p:nvSpPr>
          <p:cNvPr id="83" name="Google Shape;83;p14"/>
          <p:cNvSpPr/>
          <p:nvPr/>
        </p:nvSpPr>
        <p:spPr>
          <a:xfrm>
            <a:off x="5239950" y="1735925"/>
            <a:ext cx="656400" cy="1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79750" y="1530100"/>
            <a:ext cx="728700" cy="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</a:t>
            </a:r>
            <a:endParaRPr sz="1000"/>
          </a:p>
        </p:txBody>
      </p:sp>
      <p:cxnSp>
        <p:nvCxnSpPr>
          <p:cNvPr id="85" name="Google Shape;85;p14"/>
          <p:cNvCxnSpPr>
            <a:stCxn id="78" idx="0"/>
          </p:cNvCxnSpPr>
          <p:nvPr/>
        </p:nvCxnSpPr>
        <p:spPr>
          <a:xfrm flipH="1" rot="10800000">
            <a:off x="6657200" y="814300"/>
            <a:ext cx="78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5165000" y="839000"/>
            <a:ext cx="1500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5391350" y="756350"/>
            <a:ext cx="9645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CDN Content</a:t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3943400" y="1685775"/>
            <a:ext cx="10287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ReactJS App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3699500" y="2411025"/>
            <a:ext cx="1692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EC2 with Docker services</a:t>
            </a:r>
            <a:endParaRPr sz="1000"/>
          </a:p>
        </p:txBody>
      </p:sp>
      <p:cxnSp>
        <p:nvCxnSpPr>
          <p:cNvPr id="90" name="Google Shape;90;p14"/>
          <p:cNvCxnSpPr/>
          <p:nvPr/>
        </p:nvCxnSpPr>
        <p:spPr>
          <a:xfrm flipH="1">
            <a:off x="2303775" y="1650200"/>
            <a:ext cx="10800" cy="1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 txBox="1"/>
          <p:nvPr/>
        </p:nvSpPr>
        <p:spPr>
          <a:xfrm>
            <a:off x="2025250" y="1660925"/>
            <a:ext cx="1821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Scaling</a:t>
            </a:r>
            <a:endParaRPr sz="1000"/>
          </a:p>
        </p:txBody>
      </p:sp>
      <p:sp>
        <p:nvSpPr>
          <p:cNvPr id="92" name="Google Shape;92;p14"/>
          <p:cNvSpPr/>
          <p:nvPr/>
        </p:nvSpPr>
        <p:spPr>
          <a:xfrm>
            <a:off x="2978950" y="3555425"/>
            <a:ext cx="1232400" cy="267900"/>
          </a:xfrm>
          <a:prstGeom prst="leftUpArrow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4"/>
          <p:cNvCxnSpPr>
            <a:stCxn id="68" idx="2"/>
          </p:cNvCxnSpPr>
          <p:nvPr/>
        </p:nvCxnSpPr>
        <p:spPr>
          <a:xfrm>
            <a:off x="2311900" y="4035250"/>
            <a:ext cx="2700" cy="6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>
            <a:off x="2325300" y="4669875"/>
            <a:ext cx="26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4"/>
          <p:cNvSpPr/>
          <p:nvPr/>
        </p:nvSpPr>
        <p:spPr>
          <a:xfrm>
            <a:off x="3579025" y="4573425"/>
            <a:ext cx="509100" cy="14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090000" y="4573425"/>
            <a:ext cx="436800" cy="14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3354000" y="4144800"/>
            <a:ext cx="25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65" idx="2"/>
          </p:cNvCxnSpPr>
          <p:nvPr/>
        </p:nvCxnSpPr>
        <p:spPr>
          <a:xfrm flipH="1">
            <a:off x="4500500" y="3521188"/>
            <a:ext cx="2700" cy="6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3364700" y="4144800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4513850" y="4163375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915000" y="4144800"/>
            <a:ext cx="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4307675" y="1155150"/>
            <a:ext cx="96300" cy="345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307675" y="2039025"/>
            <a:ext cx="96300" cy="26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307675" y="2949025"/>
            <a:ext cx="96300" cy="26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>
            <a:off x="4393400" y="42875"/>
            <a:ext cx="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4511275" y="117875"/>
            <a:ext cx="728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Internet</a:t>
            </a:r>
            <a:endParaRPr sz="1000"/>
          </a:p>
        </p:txBody>
      </p:sp>
      <p:sp>
        <p:nvSpPr>
          <p:cNvPr id="107" name="Google Shape;107;p14"/>
          <p:cNvSpPr txBox="1"/>
          <p:nvPr/>
        </p:nvSpPr>
        <p:spPr>
          <a:xfrm>
            <a:off x="1360875" y="144725"/>
            <a:ext cx="18966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