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4"/>
  </p:sldMasterIdLst>
  <p:notesMasterIdLst>
    <p:notesMasterId r:id="rId27"/>
  </p:notesMasterIdLst>
  <p:handoutMasterIdLst>
    <p:handoutMasterId r:id="rId28"/>
  </p:handoutMasterIdLst>
  <p:sldIdLst>
    <p:sldId id="312" r:id="rId5"/>
    <p:sldId id="304" r:id="rId6"/>
    <p:sldId id="307" r:id="rId7"/>
    <p:sldId id="328" r:id="rId8"/>
    <p:sldId id="329" r:id="rId9"/>
    <p:sldId id="281" r:id="rId10"/>
    <p:sldId id="313" r:id="rId11"/>
    <p:sldId id="314" r:id="rId12"/>
    <p:sldId id="315" r:id="rId13"/>
    <p:sldId id="316" r:id="rId14"/>
    <p:sldId id="317" r:id="rId15"/>
    <p:sldId id="282" r:id="rId16"/>
    <p:sldId id="318" r:id="rId17"/>
    <p:sldId id="320" r:id="rId18"/>
    <p:sldId id="321" r:id="rId19"/>
    <p:sldId id="322" r:id="rId20"/>
    <p:sldId id="323" r:id="rId21"/>
    <p:sldId id="324" r:id="rId22"/>
    <p:sldId id="325" r:id="rId23"/>
    <p:sldId id="326" r:id="rId24"/>
    <p:sldId id="327" r:id="rId25"/>
    <p:sldId id="297" r:id="rId26"/>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3" orient="horz" pos="2616" userDrawn="1">
          <p15:clr>
            <a:srgbClr val="A4A3A4"/>
          </p15:clr>
        </p15:guide>
        <p15:guide id="4" orient="horz" pos="3264" userDrawn="1">
          <p15:clr>
            <a:srgbClr val="A4A3A4"/>
          </p15:clr>
        </p15:guide>
        <p15:guide id="5" pos="6912" userDrawn="1">
          <p15:clr>
            <a:srgbClr val="A4A3A4"/>
          </p15:clr>
        </p15:guide>
        <p15:guide id="6" orient="horz" userDrawn="1">
          <p15:clr>
            <a:srgbClr val="A4A3A4"/>
          </p15:clr>
        </p15:guide>
        <p15:guide id="7" orient="horz" pos="4008" userDrawn="1">
          <p15:clr>
            <a:srgbClr val="A4A3A4"/>
          </p15:clr>
        </p15:guide>
        <p15:guide id="9" orient="horz" pos="2352" userDrawn="1">
          <p15:clr>
            <a:srgbClr val="A4A3A4"/>
          </p15:clr>
        </p15:guide>
        <p15:guide id="12" pos="6696"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5" pos="5256" userDrawn="1">
          <p15:clr>
            <a:srgbClr val="A4A3A4"/>
          </p15:clr>
        </p15:guide>
        <p15:guide id="26" pos="7261"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5388" autoAdjust="0"/>
  </p:normalViewPr>
  <p:slideViewPr>
    <p:cSldViewPr snapToGrid="0" snapToObjects="1">
      <p:cViewPr>
        <p:scale>
          <a:sx n="75" d="100"/>
          <a:sy n="75" d="100"/>
        </p:scale>
        <p:origin x="974" y="125"/>
      </p:cViewPr>
      <p:guideLst>
        <p:guide orient="horz" pos="2616"/>
        <p:guide orient="horz" pos="3264"/>
        <p:guide pos="6912"/>
        <p:guide orient="horz"/>
        <p:guide orient="horz" pos="4008"/>
        <p:guide orient="horz" pos="2352"/>
        <p:guide pos="6696"/>
        <p:guide pos="2136"/>
        <p:guide pos="2760"/>
        <p:guide pos="3288"/>
        <p:guide pos="4032"/>
        <p:guide pos="4392"/>
        <p:guide pos="4944"/>
        <p:guide pos="5544"/>
        <p:guide pos="6072"/>
        <p:guide orient="horz" pos="2448"/>
        <p:guide pos="5256"/>
        <p:guide pos="7261"/>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25" d="100"/>
          <a:sy n="25" d="100"/>
        </p:scale>
        <p:origin x="3480" y="7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viewProps" Target="viewProps.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2426ABF-A8C0-D94B-8DA4-89B3D95177FD}"/>
              </a:ext>
            </a:extLst>
          </p:cNvPr>
          <p:cNvSpPr>
            <a:spLocks noGrp="1"/>
          </p:cNvSpPr>
          <p:nvPr>
            <p:ph type="hdr" sz="quarter"/>
          </p:nvPr>
        </p:nvSpPr>
        <p:spPr>
          <a:xfrm>
            <a:off x="0" y="0"/>
            <a:ext cx="5943600" cy="1222375"/>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73E1C36-C21F-0B70-27E7-5B59DAE27561}"/>
              </a:ext>
            </a:extLst>
          </p:cNvPr>
          <p:cNvSpPr>
            <a:spLocks noGrp="1"/>
          </p:cNvSpPr>
          <p:nvPr>
            <p:ph type="dt" sz="quarter" idx="1"/>
          </p:nvPr>
        </p:nvSpPr>
        <p:spPr>
          <a:xfrm>
            <a:off x="7769225" y="0"/>
            <a:ext cx="5943600" cy="1222375"/>
          </a:xfrm>
          <a:prstGeom prst="rect">
            <a:avLst/>
          </a:prstGeom>
        </p:spPr>
        <p:txBody>
          <a:bodyPr vert="horz" lIns="91440" tIns="45720" rIns="91440" bIns="45720" rtlCol="0"/>
          <a:lstStyle>
            <a:lvl1pPr algn="r">
              <a:defRPr sz="1200"/>
            </a:lvl1pPr>
          </a:lstStyle>
          <a:p>
            <a:fld id="{AA970FB6-164E-0840-A35B-09E9F3D45F76}" type="datetimeyyyy">
              <a:rPr lang="en-US" smtClean="0"/>
              <a:t>2024</a:t>
            </a:fld>
            <a:endParaRPr lang="en-US" dirty="0"/>
          </a:p>
        </p:txBody>
      </p:sp>
      <p:sp>
        <p:nvSpPr>
          <p:cNvPr id="4" name="Footer Placeholder 3">
            <a:extLst>
              <a:ext uri="{FF2B5EF4-FFF2-40B4-BE49-F238E27FC236}">
                <a16:creationId xmlns:a16="http://schemas.microsoft.com/office/drawing/2014/main" id="{E5942066-244B-8673-5E9A-26E4265AD0B2}"/>
              </a:ext>
            </a:extLst>
          </p:cNvPr>
          <p:cNvSpPr>
            <a:spLocks noGrp="1"/>
          </p:cNvSpPr>
          <p:nvPr>
            <p:ph type="ftr" sz="quarter" idx="2"/>
          </p:nvPr>
        </p:nvSpPr>
        <p:spPr>
          <a:xfrm>
            <a:off x="0" y="23161625"/>
            <a:ext cx="5943600" cy="1222375"/>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2530EE97-1F54-6631-A4BB-FD938296488E}"/>
              </a:ext>
            </a:extLst>
          </p:cNvPr>
          <p:cNvSpPr>
            <a:spLocks noGrp="1"/>
          </p:cNvSpPr>
          <p:nvPr>
            <p:ph type="sldNum" sz="quarter" idx="3"/>
          </p:nvPr>
        </p:nvSpPr>
        <p:spPr>
          <a:xfrm>
            <a:off x="7769225" y="23161625"/>
            <a:ext cx="5943600" cy="1222375"/>
          </a:xfrm>
          <a:prstGeom prst="rect">
            <a:avLst/>
          </a:prstGeom>
        </p:spPr>
        <p:txBody>
          <a:bodyPr vert="horz" lIns="91440" tIns="45720" rIns="91440" bIns="45720" rtlCol="0" anchor="b"/>
          <a:lstStyle>
            <a:lvl1pPr algn="r">
              <a:defRPr sz="1200"/>
            </a:lvl1pPr>
          </a:lstStyle>
          <a:p>
            <a:fld id="{420BD0AB-C59E-4A46-83D3-F07787446BA0}" type="slidenum">
              <a:rPr lang="en-US" smtClean="0"/>
              <a:t>‹#›</a:t>
            </a:fld>
            <a:endParaRPr lang="en-US" dirty="0"/>
          </a:p>
        </p:txBody>
      </p:sp>
    </p:spTree>
    <p:extLst>
      <p:ext uri="{BB962C8B-B14F-4D97-AF65-F5344CB8AC3E}">
        <p14:creationId xmlns:p14="http://schemas.microsoft.com/office/powerpoint/2010/main" val="4133783596"/>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hf hdr="0" ftr="0"/>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9976548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7506337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4460161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0193977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5434473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49719359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46014783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83622955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15925735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32647480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1012265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58773616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88601687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98454170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9313074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2949312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5088148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5237170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0686530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308150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2702926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3678917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10.svg"/><Relationship Id="rId4" Type="http://schemas.openxmlformats.org/officeDocument/2006/relationships/image" Target="../media/image9.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a:extLst>
              <a:ext uri="{FF2B5EF4-FFF2-40B4-BE49-F238E27FC236}">
                <a16:creationId xmlns:a16="http://schemas.microsoft.com/office/drawing/2014/main" id="{BA5D5A72-CB6F-F8DE-E2C9-90459C8C3DC1}"/>
              </a:ext>
              <a:ext uri="{C183D7F6-B498-43B3-948B-1728B52AA6E4}">
                <adec:decorative xmlns:adec="http://schemas.microsoft.com/office/drawing/2017/decorative" val="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 uri="{C183D7F6-B498-43B3-948B-1728B52AA6E4}">
                <adec:decorative xmlns:adec="http://schemas.microsoft.com/office/drawing/2017/decorative" val="1"/>
              </a:ext>
            </a:extLst>
          </p:cNvPr>
          <p:cNvSpPr/>
          <p:nvPr userDrawn="1"/>
        </p:nvSpPr>
        <p:spPr>
          <a:xfrm>
            <a:off x="1500188" y="1173106"/>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 uri="{C183D7F6-B498-43B3-948B-1728B52AA6E4}">
                <adec:decorative xmlns:adec="http://schemas.microsoft.com/office/drawing/2017/decorative" val="1"/>
              </a:ext>
            </a:extLst>
          </p:cNvPr>
          <p:cNvSpPr/>
          <p:nvPr userDrawn="1"/>
        </p:nvSpPr>
        <p:spPr>
          <a:xfrm>
            <a:off x="2694429"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hasCustomPrompt="1"/>
          </p:nvPr>
        </p:nvSpPr>
        <p:spPr>
          <a:xfrm>
            <a:off x="2899790" y="810227"/>
            <a:ext cx="6392421" cy="3831221"/>
          </a:xfrm>
        </p:spPr>
        <p:txBody>
          <a:bodyPr tIns="0" bIns="0" anchor="ctr" anchorCtr="0">
            <a:noAutofit/>
          </a:bodyPr>
          <a:lstStyle>
            <a:lvl1pPr algn="ctr">
              <a:lnSpc>
                <a:spcPct val="100000"/>
              </a:lnSpc>
              <a:defRPr sz="3600"/>
            </a:lvl1pPr>
          </a:lstStyle>
          <a:p>
            <a:r>
              <a:rPr lang="en-US" dirty="0"/>
              <a:t>Click to add title</a:t>
            </a:r>
          </a:p>
        </p:txBody>
      </p:sp>
    </p:spTree>
    <p:extLst>
      <p:ext uri="{BB962C8B-B14F-4D97-AF65-F5344CB8AC3E}">
        <p14:creationId xmlns:p14="http://schemas.microsoft.com/office/powerpoint/2010/main" val="263179980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meline 3">
    <p:spTree>
      <p:nvGrpSpPr>
        <p:cNvPr id="1" name=""/>
        <p:cNvGrpSpPr/>
        <p:nvPr/>
      </p:nvGrpSpPr>
      <p:grpSpPr>
        <a:xfrm>
          <a:off x="0" y="0"/>
          <a:ext cx="0" cy="0"/>
          <a:chOff x="0" y="0"/>
          <a:chExt cx="0" cy="0"/>
        </a:xfrm>
      </p:grpSpPr>
      <p:sp>
        <p:nvSpPr>
          <p:cNvPr id="12" name="Freeform 11">
            <a:extLst>
              <a:ext uri="{FF2B5EF4-FFF2-40B4-BE49-F238E27FC236}">
                <a16:creationId xmlns:a16="http://schemas.microsoft.com/office/drawing/2014/main" id="{D014917C-8694-B4A4-A211-0F31F00E247E}"/>
              </a:ext>
              <a:ext uri="{C183D7F6-B498-43B3-948B-1728B52AA6E4}">
                <adec:decorative xmlns:adec="http://schemas.microsoft.com/office/drawing/2017/decorative" val="1"/>
              </a:ext>
            </a:extLst>
          </p:cNvPr>
          <p:cNvSpPr/>
          <p:nvPr userDrawn="1"/>
        </p:nvSpPr>
        <p:spPr>
          <a:xfrm>
            <a:off x="1" y="0"/>
            <a:ext cx="1550562" cy="2545382"/>
          </a:xfrm>
          <a:custGeom>
            <a:avLst/>
            <a:gdLst>
              <a:gd name="connsiteX0" fmla="*/ 683117 w 1550562"/>
              <a:gd name="connsiteY0" fmla="*/ 0 h 2545382"/>
              <a:gd name="connsiteX1" fmla="*/ 1550562 w 1550562"/>
              <a:gd name="connsiteY1" fmla="*/ 0 h 2545382"/>
              <a:gd name="connsiteX2" fmla="*/ 1550562 w 1550562"/>
              <a:gd name="connsiteY2" fmla="*/ 7240 h 2545382"/>
              <a:gd name="connsiteX3" fmla="*/ 221868 w 1550562"/>
              <a:gd name="connsiteY3" fmla="*/ 2418735 h 2545382"/>
              <a:gd name="connsiteX4" fmla="*/ 0 w 1550562"/>
              <a:gd name="connsiteY4" fmla="*/ 2545382 h 2545382"/>
              <a:gd name="connsiteX5" fmla="*/ 0 w 1550562"/>
              <a:gd name="connsiteY5" fmla="*/ 1500516 h 2545382"/>
              <a:gd name="connsiteX6" fmla="*/ 102557 w 1550562"/>
              <a:gd name="connsiteY6" fmla="*/ 1405503 h 2545382"/>
              <a:gd name="connsiteX7" fmla="*/ 673022 w 1550562"/>
              <a:gd name="connsiteY7" fmla="*/ 200390 h 2545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50562" h="2545382">
                <a:moveTo>
                  <a:pt x="683117" y="0"/>
                </a:moveTo>
                <a:lnTo>
                  <a:pt x="1550562" y="0"/>
                </a:lnTo>
                <a:lnTo>
                  <a:pt x="1550562" y="7240"/>
                </a:lnTo>
                <a:cubicBezTo>
                  <a:pt x="1550562" y="1022523"/>
                  <a:pt x="1020469" y="1913556"/>
                  <a:pt x="221868" y="2418735"/>
                </a:cubicBezTo>
                <a:lnTo>
                  <a:pt x="0" y="2545382"/>
                </a:lnTo>
                <a:lnTo>
                  <a:pt x="0" y="1500516"/>
                </a:lnTo>
                <a:lnTo>
                  <a:pt x="102557" y="1405503"/>
                </a:lnTo>
                <a:cubicBezTo>
                  <a:pt x="416582" y="1089274"/>
                  <a:pt x="625660" y="668089"/>
                  <a:pt x="673022"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0" name="Freeform 9">
            <a:extLst>
              <a:ext uri="{FF2B5EF4-FFF2-40B4-BE49-F238E27FC236}">
                <a16:creationId xmlns:a16="http://schemas.microsoft.com/office/drawing/2014/main" id="{A7DB6972-BB75-254A-BA88-C0C3E6E93BDB}"/>
              </a:ext>
              <a:ext uri="{C183D7F6-B498-43B3-948B-1728B52AA6E4}">
                <adec:decorative xmlns:adec="http://schemas.microsoft.com/office/drawing/2017/decorative" val="1"/>
              </a:ext>
            </a:extLst>
          </p:cNvPr>
          <p:cNvSpPr/>
          <p:nvPr userDrawn="1"/>
        </p:nvSpPr>
        <p:spPr>
          <a:xfrm>
            <a:off x="1" y="-1"/>
            <a:ext cx="682740" cy="1500050"/>
          </a:xfrm>
          <a:custGeom>
            <a:avLst/>
            <a:gdLst>
              <a:gd name="connsiteX0" fmla="*/ 0 w 682740"/>
              <a:gd name="connsiteY0" fmla="*/ 0 h 1500050"/>
              <a:gd name="connsiteX1" fmla="*/ 682740 w 682740"/>
              <a:gd name="connsiteY1" fmla="*/ 0 h 1500050"/>
              <a:gd name="connsiteX2" fmla="*/ 672647 w 682740"/>
              <a:gd name="connsiteY2" fmla="*/ 200357 h 1500050"/>
              <a:gd name="connsiteX3" fmla="*/ 102290 w 682740"/>
              <a:gd name="connsiteY3" fmla="*/ 1405281 h 1500050"/>
              <a:gd name="connsiteX4" fmla="*/ 0 w 682740"/>
              <a:gd name="connsiteY4" fmla="*/ 1500050 h 1500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2740" h="1500050">
                <a:moveTo>
                  <a:pt x="0" y="0"/>
                </a:moveTo>
                <a:lnTo>
                  <a:pt x="682740" y="0"/>
                </a:lnTo>
                <a:lnTo>
                  <a:pt x="672647" y="200357"/>
                </a:lnTo>
                <a:cubicBezTo>
                  <a:pt x="625294" y="667983"/>
                  <a:pt x="416256" y="1089101"/>
                  <a:pt x="102290" y="1405281"/>
                </a:cubicBezTo>
                <a:lnTo>
                  <a:pt x="0" y="150005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0" name="Image 2">
            <a:extLst>
              <a:ext uri="{FF2B5EF4-FFF2-40B4-BE49-F238E27FC236}">
                <a16:creationId xmlns:a16="http://schemas.microsoft.com/office/drawing/2014/main" id="{790E862E-398F-571C-EC2C-3D17164DE059}"/>
              </a:ext>
              <a:ext uri="{C183D7F6-B498-43B3-948B-1728B52AA6E4}">
                <adec:decorative xmlns:adec="http://schemas.microsoft.com/office/drawing/2017/decorative" val="1"/>
              </a:ext>
            </a:extLst>
          </p:cNvPr>
          <p:cNvSpPr/>
          <p:nvPr/>
        </p:nvSpPr>
        <p:spPr>
          <a:xfrm>
            <a:off x="170445" y="314191"/>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6" name="Title 1">
            <a:extLst>
              <a:ext uri="{FF2B5EF4-FFF2-40B4-BE49-F238E27FC236}">
                <a16:creationId xmlns:a16="http://schemas.microsoft.com/office/drawing/2014/main" id="{1C975BF2-D657-C309-269D-B8D006263130}"/>
              </a:ext>
            </a:extLst>
          </p:cNvPr>
          <p:cNvSpPr>
            <a:spLocks noGrp="1"/>
          </p:cNvSpPr>
          <p:nvPr>
            <p:ph type="title" hasCustomPrompt="1"/>
          </p:nvPr>
        </p:nvSpPr>
        <p:spPr>
          <a:xfrm>
            <a:off x="1550563" y="1089213"/>
            <a:ext cx="9879437" cy="980844"/>
          </a:xfrm>
        </p:spPr>
        <p:txBody>
          <a:bodyPr tIns="0" bIns="0"/>
          <a:lstStyle>
            <a:lvl1pPr algn="l">
              <a:lnSpc>
                <a:spcPct val="100000"/>
              </a:lnSpc>
              <a:defRPr sz="3600">
                <a:solidFill>
                  <a:schemeClr val="accent6"/>
                </a:solidFill>
              </a:defRPr>
            </a:lvl1pPr>
          </a:lstStyle>
          <a:p>
            <a:r>
              <a:rPr lang="en-US" dirty="0"/>
              <a:t>Click to add title</a:t>
            </a:r>
          </a:p>
        </p:txBody>
      </p:sp>
      <p:sp>
        <p:nvSpPr>
          <p:cNvPr id="4" name="Text Placeholder 54">
            <a:extLst>
              <a:ext uri="{FF2B5EF4-FFF2-40B4-BE49-F238E27FC236}">
                <a16:creationId xmlns:a16="http://schemas.microsoft.com/office/drawing/2014/main" id="{A0AEB4DF-13C8-8171-2BDB-FD1AD542E783}"/>
              </a:ext>
            </a:extLst>
          </p:cNvPr>
          <p:cNvSpPr>
            <a:spLocks noGrp="1"/>
          </p:cNvSpPr>
          <p:nvPr>
            <p:ph type="body" sz="quarter" idx="13" hasCustomPrompt="1"/>
          </p:nvPr>
        </p:nvSpPr>
        <p:spPr>
          <a:xfrm>
            <a:off x="1550564" y="2331958"/>
            <a:ext cx="2975217" cy="3704266"/>
          </a:xfrm>
        </p:spPr>
        <p:txBody>
          <a:bodyPr lIns="91440" tIns="0" rIns="91440" bIns="0" anchor="t" anchorCtr="0">
            <a:noAutofit/>
          </a:bodyPr>
          <a:lstStyle>
            <a:lvl1pPr marL="0" indent="0">
              <a:lnSpc>
                <a:spcPct val="100000"/>
              </a:lnSpc>
              <a:spcBef>
                <a:spcPts val="0"/>
              </a:spcBef>
              <a:spcAft>
                <a:spcPts val="1200"/>
              </a:spcAft>
              <a:buFont typeface="Arial" panose="020B0604020202020204" pitchFamily="34" charset="0"/>
              <a:buNone/>
              <a:defRPr sz="1800"/>
            </a:lvl1pPr>
          </a:lstStyle>
          <a:p>
            <a:r>
              <a:rPr lang="en-US" dirty="0"/>
              <a:t>Click to add subtitle</a:t>
            </a:r>
          </a:p>
        </p:txBody>
      </p:sp>
      <p:sp>
        <p:nvSpPr>
          <p:cNvPr id="9" name="Content Placeholder 2">
            <a:extLst>
              <a:ext uri="{FF2B5EF4-FFF2-40B4-BE49-F238E27FC236}">
                <a16:creationId xmlns:a16="http://schemas.microsoft.com/office/drawing/2014/main" id="{42134EBA-AF32-9F8A-370F-0D3E842F0397}"/>
              </a:ext>
            </a:extLst>
          </p:cNvPr>
          <p:cNvSpPr>
            <a:spLocks noGrp="1"/>
          </p:cNvSpPr>
          <p:nvPr>
            <p:ph sz="half" idx="1" hasCustomPrompt="1"/>
          </p:nvPr>
        </p:nvSpPr>
        <p:spPr>
          <a:xfrm>
            <a:off x="5087154" y="2331791"/>
            <a:ext cx="6345893" cy="3721817"/>
          </a:xfrm>
        </p:spPr>
        <p:txBody>
          <a:bodyPr lIns="91440" rIns="91440">
            <a:normAutofit/>
          </a:bodyPr>
          <a:lstStyle>
            <a:lvl1pPr>
              <a:defRPr sz="1800"/>
            </a:lvl1pPr>
            <a:lvl2pPr>
              <a:defRPr sz="1800"/>
            </a:lvl2pPr>
            <a:lvl3pPr>
              <a:defRPr sz="1800"/>
            </a:lvl3pPr>
            <a:lvl4pPr>
              <a:defRPr sz="1800"/>
            </a:lvl4pPr>
            <a:lvl5pPr>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Slide Number Placeholder 2">
            <a:extLst>
              <a:ext uri="{FF2B5EF4-FFF2-40B4-BE49-F238E27FC236}">
                <a16:creationId xmlns:a16="http://schemas.microsoft.com/office/drawing/2014/main" id="{AE99A73D-155B-A133-9671-506F54A0559A}"/>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39588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ummary 3">
    <p:spTree>
      <p:nvGrpSpPr>
        <p:cNvPr id="1" name=""/>
        <p:cNvGrpSpPr/>
        <p:nvPr/>
      </p:nvGrpSpPr>
      <p:grpSpPr>
        <a:xfrm>
          <a:off x="0" y="0"/>
          <a:ext cx="0" cy="0"/>
          <a:chOff x="0" y="0"/>
          <a:chExt cx="0" cy="0"/>
        </a:xfrm>
      </p:grpSpPr>
      <p:pic>
        <p:nvPicPr>
          <p:cNvPr id="29" name="Graphic 28">
            <a:extLst>
              <a:ext uri="{FF2B5EF4-FFF2-40B4-BE49-F238E27FC236}">
                <a16:creationId xmlns:a16="http://schemas.microsoft.com/office/drawing/2014/main" id="{D5595DD5-43B0-252F-8BC6-6B74340C5BC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a:off x="1" y="-1"/>
            <a:ext cx="443344" cy="6856025"/>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sp>
        <p:nvSpPr>
          <p:cNvPr id="2" name="Title 1"/>
          <p:cNvSpPr>
            <a:spLocks noGrp="1"/>
          </p:cNvSpPr>
          <p:nvPr>
            <p:ph type="title" hasCustomPrompt="1"/>
          </p:nvPr>
        </p:nvSpPr>
        <p:spPr>
          <a:xfrm>
            <a:off x="1550564" y="1057274"/>
            <a:ext cx="9875463" cy="999746"/>
          </a:xfrm>
        </p:spPr>
        <p:txBody>
          <a:bodyPr tIns="0" bIns="0">
            <a:noAutofit/>
          </a:bodyPr>
          <a:lstStyle>
            <a:lvl1pPr algn="l">
              <a:lnSpc>
                <a:spcPct val="100000"/>
              </a:lnSpc>
              <a:defRPr sz="3600" b="1"/>
            </a:lvl1pPr>
          </a:lstStyle>
          <a:p>
            <a:r>
              <a:rPr lang="en-US" dirty="0"/>
              <a:t>Click to add title</a:t>
            </a:r>
          </a:p>
        </p:txBody>
      </p:sp>
      <p:sp>
        <p:nvSpPr>
          <p:cNvPr id="49" name="Freeform 48">
            <a:extLst>
              <a:ext uri="{FF2B5EF4-FFF2-40B4-BE49-F238E27FC236}">
                <a16:creationId xmlns:a16="http://schemas.microsoft.com/office/drawing/2014/main" id="{BC3A3767-6C5E-8188-0A49-955BBACE37F0}"/>
              </a:ext>
              <a:ext uri="{C183D7F6-B498-43B3-948B-1728B52AA6E4}">
                <adec:decorative xmlns:adec="http://schemas.microsoft.com/office/drawing/2017/decorative" val="1"/>
              </a:ext>
            </a:extLst>
          </p:cNvPr>
          <p:cNvSpPr/>
          <p:nvPr userDrawn="1"/>
        </p:nvSpPr>
        <p:spPr>
          <a:xfrm flipH="1" flipV="1">
            <a:off x="-3" y="4420134"/>
            <a:ext cx="1293237" cy="2437866"/>
          </a:xfrm>
          <a:custGeom>
            <a:avLst/>
            <a:gdLst>
              <a:gd name="connsiteX0" fmla="*/ 1293237 w 1293237"/>
              <a:gd name="connsiteY0" fmla="*/ 2437866 h 2437866"/>
              <a:gd name="connsiteX1" fmla="*/ 1292465 w 1293237"/>
              <a:gd name="connsiteY1" fmla="*/ 2437373 h 2437866"/>
              <a:gd name="connsiteX2" fmla="*/ 0 w 1293237"/>
              <a:gd name="connsiteY2" fmla="*/ 0 h 2437866"/>
              <a:gd name="connsiteX3" fmla="*/ 1293237 w 1293237"/>
              <a:gd name="connsiteY3" fmla="*/ 0 h 2437866"/>
            </a:gdLst>
            <a:ahLst/>
            <a:cxnLst>
              <a:cxn ang="0">
                <a:pos x="connsiteX0" y="connsiteY0"/>
              </a:cxn>
              <a:cxn ang="0">
                <a:pos x="connsiteX1" y="connsiteY1"/>
              </a:cxn>
              <a:cxn ang="0">
                <a:pos x="connsiteX2" y="connsiteY2"/>
              </a:cxn>
              <a:cxn ang="0">
                <a:pos x="connsiteX3" y="connsiteY3"/>
              </a:cxn>
            </a:cxnLst>
            <a:rect l="l" t="t" r="r" b="b"/>
            <a:pathLst>
              <a:path w="1293237" h="2437866">
                <a:moveTo>
                  <a:pt x="1293237" y="2437866"/>
                </a:moveTo>
                <a:lnTo>
                  <a:pt x="1292465" y="2437373"/>
                </a:lnTo>
                <a:cubicBezTo>
                  <a:pt x="511725" y="1903845"/>
                  <a:pt x="0" y="1011184"/>
                  <a:pt x="0" y="0"/>
                </a:cubicBezTo>
                <a:lnTo>
                  <a:pt x="1293237" y="0"/>
                </a:lnTo>
                <a:close/>
              </a:path>
            </a:pathLst>
          </a:custGeom>
          <a:solidFill>
            <a:schemeClr val="accent1"/>
          </a:solidFill>
          <a:ln w="4763" cap="flat">
            <a:noFill/>
            <a:prstDash val="solid"/>
            <a:miter/>
          </a:ln>
        </p:spPr>
        <p:txBody>
          <a:bodyPr wrap="square" rtlCol="0" anchor="ctr">
            <a:noAutofit/>
          </a:bodyPr>
          <a:lstStyle/>
          <a:p>
            <a:endParaRPr lang="en-US" dirty="0"/>
          </a:p>
        </p:txBody>
      </p:sp>
      <p:sp>
        <p:nvSpPr>
          <p:cNvPr id="16" name="Content Placeholder 3">
            <a:extLst>
              <a:ext uri="{FF2B5EF4-FFF2-40B4-BE49-F238E27FC236}">
                <a16:creationId xmlns:a16="http://schemas.microsoft.com/office/drawing/2014/main" id="{E4BD7F71-D12B-4F27-1505-FF681CF55F73}"/>
              </a:ext>
            </a:extLst>
          </p:cNvPr>
          <p:cNvSpPr>
            <a:spLocks noGrp="1"/>
          </p:cNvSpPr>
          <p:nvPr>
            <p:ph sz="half" idx="2" hasCustomPrompt="1"/>
          </p:nvPr>
        </p:nvSpPr>
        <p:spPr>
          <a:xfrm>
            <a:off x="1550564" y="2303028"/>
            <a:ext cx="5829147"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3">
            <a:extLst>
              <a:ext uri="{FF2B5EF4-FFF2-40B4-BE49-F238E27FC236}">
                <a16:creationId xmlns:a16="http://schemas.microsoft.com/office/drawing/2014/main" id="{FB87C65D-4EF3-18C8-18A8-477F87A37E51}"/>
              </a:ext>
            </a:extLst>
          </p:cNvPr>
          <p:cNvSpPr>
            <a:spLocks noGrp="1"/>
          </p:cNvSpPr>
          <p:nvPr>
            <p:ph sz="half" idx="15" hasCustomPrompt="1"/>
          </p:nvPr>
        </p:nvSpPr>
        <p:spPr>
          <a:xfrm>
            <a:off x="7940842" y="2303028"/>
            <a:ext cx="3485184"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7" name="Slide Number Placeholder 2">
            <a:extLst>
              <a:ext uri="{FF2B5EF4-FFF2-40B4-BE49-F238E27FC236}">
                <a16:creationId xmlns:a16="http://schemas.microsoft.com/office/drawing/2014/main" id="{AEFFA34C-885D-E995-D8F9-B4ACFBF3110D}"/>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pic>
        <p:nvPicPr>
          <p:cNvPr id="43" name="Graphic 42">
            <a:extLst>
              <a:ext uri="{FF2B5EF4-FFF2-40B4-BE49-F238E27FC236}">
                <a16:creationId xmlns:a16="http://schemas.microsoft.com/office/drawing/2014/main" id="{C6639AD7-128F-B39D-B45F-0F22A2C6D68B}"/>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rot="5400000">
            <a:off x="6072641" y="-5676015"/>
            <a:ext cx="443344" cy="11795374"/>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pic>
        <p:nvPicPr>
          <p:cNvPr id="54" name="Graphic 53">
            <a:extLst>
              <a:ext uri="{FF2B5EF4-FFF2-40B4-BE49-F238E27FC236}">
                <a16:creationId xmlns:a16="http://schemas.microsoft.com/office/drawing/2014/main" id="{48479A23-C29C-C711-510C-05B69B882268}"/>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t="11443" r="10857"/>
          <a:stretch/>
        </p:blipFill>
        <p:spPr>
          <a:xfrm rot="16200000">
            <a:off x="-6447" y="6444"/>
            <a:ext cx="1961253" cy="1948364"/>
          </a:xfrm>
          <a:custGeom>
            <a:avLst/>
            <a:gdLst>
              <a:gd name="connsiteX0" fmla="*/ 1961253 w 1961253"/>
              <a:gd name="connsiteY0" fmla="*/ 0 h 1948364"/>
              <a:gd name="connsiteX1" fmla="*/ 1961253 w 1961253"/>
              <a:gd name="connsiteY1" fmla="*/ 1948364 h 1948364"/>
              <a:gd name="connsiteX2" fmla="*/ 0 w 1961253"/>
              <a:gd name="connsiteY2" fmla="*/ 1948364 h 1948364"/>
              <a:gd name="connsiteX3" fmla="*/ 0 w 1961253"/>
              <a:gd name="connsiteY3" fmla="*/ 0 h 1948364"/>
            </a:gdLst>
            <a:ahLst/>
            <a:cxnLst>
              <a:cxn ang="0">
                <a:pos x="connsiteX0" y="connsiteY0"/>
              </a:cxn>
              <a:cxn ang="0">
                <a:pos x="connsiteX1" y="connsiteY1"/>
              </a:cxn>
              <a:cxn ang="0">
                <a:pos x="connsiteX2" y="connsiteY2"/>
              </a:cxn>
              <a:cxn ang="0">
                <a:pos x="connsiteX3" y="connsiteY3"/>
              </a:cxn>
            </a:cxnLst>
            <a:rect l="l" t="t" r="r" b="b"/>
            <a:pathLst>
              <a:path w="1961253" h="1948364">
                <a:moveTo>
                  <a:pt x="1961253" y="0"/>
                </a:moveTo>
                <a:lnTo>
                  <a:pt x="1961253" y="1948364"/>
                </a:lnTo>
                <a:lnTo>
                  <a:pt x="0" y="1948364"/>
                </a:lnTo>
                <a:lnTo>
                  <a:pt x="0" y="0"/>
                </a:lnTo>
                <a:close/>
              </a:path>
            </a:pathLst>
          </a:custGeom>
        </p:spPr>
      </p:pic>
      <p:sp>
        <p:nvSpPr>
          <p:cNvPr id="7" name="Image 2">
            <a:extLst>
              <a:ext uri="{FF2B5EF4-FFF2-40B4-BE49-F238E27FC236}">
                <a16:creationId xmlns:a16="http://schemas.microsoft.com/office/drawing/2014/main" id="{F3DC42FA-4B8F-2EFC-CAB4-1CCAB93BEB7B}"/>
              </a:ext>
              <a:ext uri="{C183D7F6-B498-43B3-948B-1728B52AA6E4}">
                <adec:decorative xmlns:adec="http://schemas.microsoft.com/office/drawing/2017/decorative" val="1"/>
              </a:ext>
            </a:extLst>
          </p:cNvPr>
          <p:cNvSpPr/>
          <p:nvPr userDrawn="1"/>
        </p:nvSpPr>
        <p:spPr>
          <a:xfrm>
            <a:off x="396626" y="4929577"/>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Tree>
    <p:extLst>
      <p:ext uri="{BB962C8B-B14F-4D97-AF65-F5344CB8AC3E}">
        <p14:creationId xmlns:p14="http://schemas.microsoft.com/office/powerpoint/2010/main" val="25866507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0"/>
            <a:ext cx="12216063" cy="34671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1057274"/>
            <a:ext cx="10511627" cy="1012785"/>
          </a:xfrm>
        </p:spPr>
        <p:txBody>
          <a:bodyPr tIns="0" bIns="0"/>
          <a:lstStyle>
            <a:lvl1pPr algn="ctr">
              <a:lnSpc>
                <a:spcPct val="100000"/>
              </a:lnSpc>
              <a:defRPr sz="3600">
                <a:solidFill>
                  <a:schemeClr val="accent6"/>
                </a:solidFill>
              </a:defRPr>
            </a:lvl1pPr>
          </a:lstStyle>
          <a:p>
            <a:r>
              <a:rPr lang="en-US" dirty="0"/>
              <a:t>Click to add title</a:t>
            </a:r>
          </a:p>
        </p:txBody>
      </p:sp>
      <p:sp>
        <p:nvSpPr>
          <p:cNvPr id="14" name="Content Placeholder 5">
            <a:extLst>
              <a:ext uri="{FF2B5EF4-FFF2-40B4-BE49-F238E27FC236}">
                <a16:creationId xmlns:a16="http://schemas.microsoft.com/office/drawing/2014/main" id="{4D6DED8E-165F-59D7-F01C-4EF0446E5FC0}"/>
              </a:ext>
            </a:extLst>
          </p:cNvPr>
          <p:cNvSpPr>
            <a:spLocks noGrp="1"/>
          </p:cNvSpPr>
          <p:nvPr userDrawn="1">
            <p:ph sz="quarter" idx="4" hasCustomPrompt="1"/>
          </p:nvPr>
        </p:nvSpPr>
        <p:spPr>
          <a:xfrm>
            <a:off x="914400" y="2316067"/>
            <a:ext cx="10511627" cy="3948557"/>
          </a:xfrm>
        </p:spPr>
        <p:txBody>
          <a:bodyPr lIns="91440" tIns="91440" rIns="91440" bIns="9144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Slide Number Placeholder 2">
            <a:extLst>
              <a:ext uri="{FF2B5EF4-FFF2-40B4-BE49-F238E27FC236}">
                <a16:creationId xmlns:a16="http://schemas.microsoft.com/office/drawing/2014/main" id="{2933FDAB-13EE-5F9F-5DFC-A5A60BC63623}"/>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7675081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 uri="{C183D7F6-B498-43B3-948B-1728B52AA6E4}">
                <adec:decorative xmlns:adec="http://schemas.microsoft.com/office/drawing/2017/decorative" val="1"/>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FEB515B5-2D9F-58E1-6E3C-CCBF105D891E}"/>
              </a:ext>
              <a:ext uri="{C183D7F6-B498-43B3-948B-1728B52AA6E4}">
                <adec:decorative xmlns:adec="http://schemas.microsoft.com/office/drawing/2017/decorative" val="1"/>
              </a:ext>
            </a:extLst>
          </p:cNvPr>
          <p:cNvSpPr/>
          <p:nvPr userDrawn="1"/>
        </p:nvSpPr>
        <p:spPr>
          <a:xfrm>
            <a:off x="7527501" y="0"/>
            <a:ext cx="4671276" cy="6857999"/>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a:extLst>
              <a:ext uri="{FF2B5EF4-FFF2-40B4-BE49-F238E27FC236}">
                <a16:creationId xmlns:a16="http://schemas.microsoft.com/office/drawing/2014/main" id="{5CCFEDF9-5B69-87BA-8A33-35033DA4013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66586" y="0"/>
            <a:ext cx="3432191" cy="3432191"/>
          </a:xfrm>
          <a:prstGeom prst="rect">
            <a:avLst/>
          </a:prstGeom>
        </p:spPr>
      </p:pic>
      <p:sp>
        <p:nvSpPr>
          <p:cNvPr id="2" name="Title 1"/>
          <p:cNvSpPr>
            <a:spLocks noGrp="1"/>
          </p:cNvSpPr>
          <p:nvPr>
            <p:ph type="ctrTitle" hasCustomPrompt="1"/>
          </p:nvPr>
        </p:nvSpPr>
        <p:spPr>
          <a:xfrm>
            <a:off x="914401" y="849782"/>
            <a:ext cx="5715000" cy="2727709"/>
          </a:xfrm>
        </p:spPr>
        <p:txBody>
          <a:bodyPr tIns="0" bIns="0" anchor="b" anchorCtr="0">
            <a:noAutofit/>
          </a:bodyPr>
          <a:lstStyle>
            <a:lvl1pPr algn="l">
              <a:lnSpc>
                <a:spcPct val="100000"/>
              </a:lnSpc>
              <a:defRPr sz="3600"/>
            </a:lvl1pPr>
          </a:lstStyle>
          <a:p>
            <a:r>
              <a:rPr lang="en-US" dirty="0"/>
              <a:t>Click to add title</a:t>
            </a:r>
          </a:p>
        </p:txBody>
      </p:sp>
      <p:sp>
        <p:nvSpPr>
          <p:cNvPr id="6" name="Subtitle 2">
            <a:extLst>
              <a:ext uri="{FF2B5EF4-FFF2-40B4-BE49-F238E27FC236}">
                <a16:creationId xmlns:a16="http://schemas.microsoft.com/office/drawing/2014/main" id="{86F10CB4-CF79-A942-DA9C-04CBB7C89DC3}"/>
              </a:ext>
            </a:extLst>
          </p:cNvPr>
          <p:cNvSpPr>
            <a:spLocks noGrp="1"/>
          </p:cNvSpPr>
          <p:nvPr>
            <p:ph type="subTitle" idx="1" hasCustomPrompt="1"/>
          </p:nvPr>
        </p:nvSpPr>
        <p:spPr>
          <a:xfrm>
            <a:off x="914401" y="3813606"/>
            <a:ext cx="5715000" cy="2234642"/>
          </a:xfrm>
        </p:spPr>
        <p:txBody>
          <a:bodyPr lIns="91440" tIns="0" rIns="91440" bIns="0" anchor="t" anchorCtr="0">
            <a:norm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23728988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p:txBody>
          <a:bodyPr anchor="ctr" anchorCtr="0"/>
          <a:lstStyle/>
          <a:p>
            <a:r>
              <a:rPr lang="en-US" dirty="0"/>
              <a:t>Click to add title</a:t>
            </a:r>
          </a:p>
        </p:txBody>
      </p:sp>
      <p:sp>
        <p:nvSpPr>
          <p:cNvPr id="5" name="Slide Number Placeholder 4"/>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Slide Number Placeholder 3"/>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58952" y="758952"/>
            <a:ext cx="3932237" cy="1524662"/>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58952" y="2286000"/>
            <a:ext cx="3932237" cy="356708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Content Placeholder 2"/>
          <p:cNvSpPr>
            <a:spLocks noGrp="1"/>
          </p:cNvSpPr>
          <p:nvPr>
            <p:ph idx="1" hasCustomPrompt="1"/>
          </p:nvPr>
        </p:nvSpPr>
        <p:spPr>
          <a:xfrm>
            <a:off x="5183187" y="741459"/>
            <a:ext cx="6242839" cy="511959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450055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60938" y="755372"/>
            <a:ext cx="3931920" cy="1527048"/>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60938" y="2286001"/>
            <a:ext cx="3931920"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Picture Placeholder 2"/>
          <p:cNvSpPr>
            <a:spLocks noGrp="1" noChangeAspect="1"/>
          </p:cNvSpPr>
          <p:nvPr>
            <p:ph type="pic" idx="1" hasCustomPrompt="1"/>
          </p:nvPr>
        </p:nvSpPr>
        <p:spPr>
          <a:xfrm>
            <a:off x="5262700" y="987425"/>
            <a:ext cx="6172200" cy="4873625"/>
          </a:xfrm>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to add picture</a:t>
            </a:r>
          </a:p>
        </p:txBody>
      </p:sp>
    </p:spTree>
    <p:extLst>
      <p:ext uri="{BB962C8B-B14F-4D97-AF65-F5344CB8AC3E}">
        <p14:creationId xmlns:p14="http://schemas.microsoft.com/office/powerpoint/2010/main" val="22346700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 uri="{C183D7F6-B498-43B3-948B-1728B52AA6E4}">
                <adec:decorative xmlns:adec="http://schemas.microsoft.com/office/drawing/2017/decorative" val="1"/>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 uri="{C183D7F6-B498-43B3-948B-1728B52AA6E4}">
                <adec:decorative xmlns:adec="http://schemas.microsoft.com/office/drawing/2017/decorative" val="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a:extLst>
              <a:ext uri="{FF2B5EF4-FFF2-40B4-BE49-F238E27FC236}">
                <a16:creationId xmlns:a16="http://schemas.microsoft.com/office/drawing/2014/main" id="{EFFAEAD9-58A9-096B-C6D0-58F7AD08EB20}"/>
              </a:ext>
              <a:ext uri="{C183D7F6-B498-43B3-948B-1728B52AA6E4}">
                <adec:decorative xmlns:adec="http://schemas.microsoft.com/office/drawing/2017/decorative" val="1"/>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hasCustomPrompt="1"/>
          </p:nvPr>
        </p:nvSpPr>
        <p:spPr>
          <a:xfrm>
            <a:off x="914400" y="1057274"/>
            <a:ext cx="6583680" cy="1531357"/>
          </a:xfrm>
        </p:spPr>
        <p:txBody>
          <a:bodyPr tIns="0" bIns="0">
            <a:noAutofit/>
          </a:bodyPr>
          <a:lstStyle>
            <a:lvl1pPr algn="l">
              <a:lnSpc>
                <a:spcPct val="100000"/>
              </a:lnSpc>
              <a:defRPr sz="3600"/>
            </a:lvl1pPr>
          </a:lstStyle>
          <a:p>
            <a:r>
              <a:rPr lang="en-US" dirty="0"/>
              <a:t>Click to add title</a:t>
            </a:r>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hasCustomPrompt="1"/>
          </p:nvPr>
        </p:nvSpPr>
        <p:spPr>
          <a:xfrm>
            <a:off x="914400" y="2834640"/>
            <a:ext cx="6583680" cy="3207344"/>
          </a:xfrm>
        </p:spPr>
        <p:txBody>
          <a:bodyPr lIns="91440" tIns="0" rIns="91440" bIns="0">
            <a:norm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dirty="0"/>
              <a:t>Click to add text</a:t>
            </a:r>
          </a:p>
          <a:p>
            <a:pPr lvl="1"/>
            <a:r>
              <a:rPr lang="en-US" dirty="0"/>
              <a:t>Second level</a:t>
            </a:r>
          </a:p>
          <a:p>
            <a:pPr lvl="2"/>
            <a:r>
              <a:rPr lang="en-US" dirty="0"/>
              <a:t>Third level</a:t>
            </a:r>
          </a:p>
        </p:txBody>
      </p:sp>
      <p:sp>
        <p:nvSpPr>
          <p:cNvPr id="3" name="Slide Number Placeholder 2">
            <a:extLst>
              <a:ext uri="{FF2B5EF4-FFF2-40B4-BE49-F238E27FC236}">
                <a16:creationId xmlns:a16="http://schemas.microsoft.com/office/drawing/2014/main" id="{71114D1E-7749-DD58-8782-318E4F679DE0}"/>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3339645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2">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537D12D-0FCA-3396-988D-452D3D526E3D}"/>
              </a:ext>
              <a:ext uri="{C183D7F6-B498-43B3-948B-1728B52AA6E4}">
                <adec:decorative xmlns:adec="http://schemas.microsoft.com/office/drawing/2017/decorative" val="1"/>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6" name="Rectangle 5">
            <a:extLst>
              <a:ext uri="{FF2B5EF4-FFF2-40B4-BE49-F238E27FC236}">
                <a16:creationId xmlns:a16="http://schemas.microsoft.com/office/drawing/2014/main" id="{11710CE8-8A83-C0D3-623E-AFCC6C6A2930}"/>
              </a:ext>
              <a:ext uri="{C183D7F6-B498-43B3-948B-1728B52AA6E4}">
                <adec:decorative xmlns:adec="http://schemas.microsoft.com/office/drawing/2017/decorative" val="1"/>
              </a:ext>
            </a:extLst>
          </p:cNvPr>
          <p:cNvSpPr/>
          <p:nvPr userDrawn="1"/>
        </p:nvSpPr>
        <p:spPr>
          <a:xfrm>
            <a:off x="443346" y="332509"/>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grpSp>
        <p:nvGrpSpPr>
          <p:cNvPr id="18" name="Group 17">
            <a:extLst>
              <a:ext uri="{FF2B5EF4-FFF2-40B4-BE49-F238E27FC236}">
                <a16:creationId xmlns:a16="http://schemas.microsoft.com/office/drawing/2014/main" id="{7AA66C80-37C3-6D28-7564-733A30B2CD8D}"/>
              </a:ext>
              <a:ext uri="{C183D7F6-B498-43B3-948B-1728B52AA6E4}">
                <adec:decorative xmlns:adec="http://schemas.microsoft.com/office/drawing/2017/decorative" val="1"/>
              </a:ext>
            </a:extLst>
          </p:cNvPr>
          <p:cNvGrpSpPr/>
          <p:nvPr userDrawn="1"/>
        </p:nvGrpSpPr>
        <p:grpSpPr>
          <a:xfrm flipH="1">
            <a:off x="9353550" y="0"/>
            <a:ext cx="2838450" cy="2857958"/>
            <a:chOff x="0" y="0"/>
            <a:chExt cx="2838450" cy="2857958"/>
          </a:xfrm>
        </p:grpSpPr>
        <p:sp>
          <p:nvSpPr>
            <p:cNvPr id="12" name="Freeform: Shape 28">
              <a:extLst>
                <a:ext uri="{FF2B5EF4-FFF2-40B4-BE49-F238E27FC236}">
                  <a16:creationId xmlns:a16="http://schemas.microsoft.com/office/drawing/2014/main" id="{D9DB7C23-E0CF-A75F-BFFD-4E7679AF4AD5}"/>
                </a:ext>
                <a:ext uri="{C183D7F6-B498-43B3-948B-1728B52AA6E4}">
                  <adec:decorative xmlns:adec="http://schemas.microsoft.com/office/drawing/2017/decorative" val="1"/>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5" name="Freeform: Shape 15">
              <a:extLst>
                <a:ext uri="{FF2B5EF4-FFF2-40B4-BE49-F238E27FC236}">
                  <a16:creationId xmlns:a16="http://schemas.microsoft.com/office/drawing/2014/main" id="{4D62A0CC-A0CE-403A-A167-27225B2C6083}"/>
                </a:ext>
                <a:ext uri="{C183D7F6-B498-43B3-948B-1728B52AA6E4}">
                  <adec:decorative xmlns:adec="http://schemas.microsoft.com/office/drawing/2017/decorative" val="1"/>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Image 2">
              <a:extLst>
                <a:ext uri="{FF2B5EF4-FFF2-40B4-BE49-F238E27FC236}">
                  <a16:creationId xmlns:a16="http://schemas.microsoft.com/office/drawing/2014/main" id="{F8AD83DA-A293-6D56-F606-7C98C403A3F7}"/>
                </a:ext>
                <a:ext uri="{C183D7F6-B498-43B3-948B-1728B52AA6E4}">
                  <adec:decorative xmlns:adec="http://schemas.microsoft.com/office/drawing/2017/decorative" val="1"/>
                </a:ext>
              </a:extLst>
            </p:cNvPr>
            <p:cNvSpPr/>
            <p:nvPr userDrawn="1"/>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2" name="Title 1"/>
          <p:cNvSpPr>
            <a:spLocks noGrp="1"/>
          </p:cNvSpPr>
          <p:nvPr userDrawn="1">
            <p:ph type="title" hasCustomPrompt="1"/>
          </p:nvPr>
        </p:nvSpPr>
        <p:spPr>
          <a:xfrm>
            <a:off x="5702441" y="1061623"/>
            <a:ext cx="5723586" cy="4739104"/>
          </a:xfrm>
        </p:spPr>
        <p:txBody>
          <a:bodyPr tIns="0" bIns="0" anchor="ctr">
            <a:noAutofit/>
          </a:bodyPr>
          <a:lstStyle>
            <a:lvl1pPr algn="l">
              <a:lnSpc>
                <a:spcPct val="100000"/>
              </a:lnSpc>
              <a:defRPr sz="3600" b="1"/>
            </a:lvl1pPr>
          </a:lstStyle>
          <a:p>
            <a:r>
              <a:rPr lang="en-US" dirty="0"/>
              <a:t>Click to add title</a:t>
            </a:r>
          </a:p>
        </p:txBody>
      </p:sp>
      <p:sp>
        <p:nvSpPr>
          <p:cNvPr id="8" name="Picture Placeholder 7">
            <a:extLst>
              <a:ext uri="{FF2B5EF4-FFF2-40B4-BE49-F238E27FC236}">
                <a16:creationId xmlns:a16="http://schemas.microsoft.com/office/drawing/2014/main" id="{E979AC40-7C15-9431-5B1A-415655A7FC05}"/>
              </a:ext>
            </a:extLst>
          </p:cNvPr>
          <p:cNvSpPr>
            <a:spLocks noGrp="1"/>
          </p:cNvSpPr>
          <p:nvPr>
            <p:ph type="pic" sz="quarter" idx="11" hasCustomPrompt="1"/>
          </p:nvPr>
        </p:nvSpPr>
        <p:spPr>
          <a:xfrm>
            <a:off x="443345" y="0"/>
            <a:ext cx="4344695" cy="6359525"/>
          </a:xfrm>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433189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86F8B46B-EF6E-BC12-09E2-0F3B779197B4}"/>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2" name="Rectangle 21">
            <a:extLst>
              <a:ext uri="{FF2B5EF4-FFF2-40B4-BE49-F238E27FC236}">
                <a16:creationId xmlns:a16="http://schemas.microsoft.com/office/drawing/2014/main" id="{5D7B4F11-E150-473B-98F5-6E6AC9646863}"/>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36" name="Freeform 35">
            <a:extLst>
              <a:ext uri="{FF2B5EF4-FFF2-40B4-BE49-F238E27FC236}">
                <a16:creationId xmlns:a16="http://schemas.microsoft.com/office/drawing/2014/main" id="{A8E2FA61-C047-21BB-AA50-F84AD7685498}"/>
              </a:ext>
              <a:ext uri="{C183D7F6-B498-43B3-948B-1728B52AA6E4}">
                <adec:decorative xmlns:adec="http://schemas.microsoft.com/office/drawing/2017/decorative" val="1"/>
              </a:ext>
            </a:extLst>
          </p:cNvPr>
          <p:cNvSpPr/>
          <p:nvPr userDrawn="1"/>
        </p:nvSpPr>
        <p:spPr>
          <a:xfrm rot="16200000">
            <a:off x="5760023" y="3764463"/>
            <a:ext cx="2812357" cy="3394143"/>
          </a:xfrm>
          <a:custGeom>
            <a:avLst/>
            <a:gdLst>
              <a:gd name="connsiteX0" fmla="*/ 0 w 2812357"/>
              <a:gd name="connsiteY0" fmla="*/ 0 h 3394143"/>
              <a:gd name="connsiteX1" fmla="*/ 2812357 w 2812357"/>
              <a:gd name="connsiteY1" fmla="*/ 3394143 h 3394143"/>
              <a:gd name="connsiteX2" fmla="*/ 0 w 2812357"/>
              <a:gd name="connsiteY2" fmla="*/ 3394143 h 3394143"/>
            </a:gdLst>
            <a:ahLst/>
            <a:cxnLst>
              <a:cxn ang="0">
                <a:pos x="connsiteX0" y="connsiteY0"/>
              </a:cxn>
              <a:cxn ang="0">
                <a:pos x="connsiteX1" y="connsiteY1"/>
              </a:cxn>
              <a:cxn ang="0">
                <a:pos x="connsiteX2" y="connsiteY2"/>
              </a:cxn>
            </a:cxnLst>
            <a:rect l="l" t="t" r="r" b="b"/>
            <a:pathLst>
              <a:path w="2812357" h="3394143">
                <a:moveTo>
                  <a:pt x="0" y="0"/>
                </a:moveTo>
                <a:lnTo>
                  <a:pt x="2812357" y="3394143"/>
                </a:lnTo>
                <a:lnTo>
                  <a:pt x="0" y="3394143"/>
                </a:lnTo>
                <a:close/>
              </a:path>
            </a:pathLst>
          </a:custGeom>
          <a:solidFill>
            <a:schemeClr val="accent4">
              <a:lumMod val="40000"/>
              <a:lumOff val="60000"/>
              <a:alpha val="50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3" name="Freeform 32">
            <a:extLst>
              <a:ext uri="{FF2B5EF4-FFF2-40B4-BE49-F238E27FC236}">
                <a16:creationId xmlns:a16="http://schemas.microsoft.com/office/drawing/2014/main" id="{1A2791BA-760E-9FA5-8743-D0B699FC9835}"/>
              </a:ext>
              <a:ext uri="{C183D7F6-B498-43B3-948B-1728B52AA6E4}">
                <adec:decorative xmlns:adec="http://schemas.microsoft.com/office/drawing/2017/decorative" val="1"/>
              </a:ext>
            </a:extLst>
          </p:cNvPr>
          <p:cNvSpPr/>
          <p:nvPr userDrawn="1"/>
        </p:nvSpPr>
        <p:spPr>
          <a:xfrm>
            <a:off x="0" y="3463854"/>
            <a:ext cx="435241" cy="3394146"/>
          </a:xfrm>
          <a:custGeom>
            <a:avLst/>
            <a:gdLst>
              <a:gd name="connsiteX0" fmla="*/ 435241 w 435241"/>
              <a:gd name="connsiteY0" fmla="*/ 0 h 3394146"/>
              <a:gd name="connsiteX1" fmla="*/ 435241 w 435241"/>
              <a:gd name="connsiteY1" fmla="*/ 3394146 h 3394146"/>
              <a:gd name="connsiteX2" fmla="*/ 0 w 435241"/>
              <a:gd name="connsiteY2" fmla="*/ 3394146 h 3394146"/>
              <a:gd name="connsiteX3" fmla="*/ 0 w 435241"/>
              <a:gd name="connsiteY3" fmla="*/ 523525 h 3394146"/>
            </a:gdLst>
            <a:ahLst/>
            <a:cxnLst>
              <a:cxn ang="0">
                <a:pos x="connsiteX0" y="connsiteY0"/>
              </a:cxn>
              <a:cxn ang="0">
                <a:pos x="connsiteX1" y="connsiteY1"/>
              </a:cxn>
              <a:cxn ang="0">
                <a:pos x="connsiteX2" y="connsiteY2"/>
              </a:cxn>
              <a:cxn ang="0">
                <a:pos x="connsiteX3" y="connsiteY3"/>
              </a:cxn>
            </a:cxnLst>
            <a:rect l="l" t="t" r="r" b="b"/>
            <a:pathLst>
              <a:path w="435241" h="3394146">
                <a:moveTo>
                  <a:pt x="435241" y="0"/>
                </a:moveTo>
                <a:lnTo>
                  <a:pt x="435241" y="3394146"/>
                </a:lnTo>
                <a:lnTo>
                  <a:pt x="0" y="3394146"/>
                </a:lnTo>
                <a:lnTo>
                  <a:pt x="0" y="523525"/>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4" name="Title 1">
            <a:extLst>
              <a:ext uri="{FF2B5EF4-FFF2-40B4-BE49-F238E27FC236}">
                <a16:creationId xmlns:a16="http://schemas.microsoft.com/office/drawing/2014/main" id="{8D6A03F2-8C7B-D33B-0E8F-24D4800D5C01}"/>
              </a:ext>
            </a:extLst>
          </p:cNvPr>
          <p:cNvSpPr>
            <a:spLocks noGrp="1"/>
          </p:cNvSpPr>
          <p:nvPr userDrawn="1">
            <p:ph type="title" hasCustomPrompt="1"/>
          </p:nvPr>
        </p:nvSpPr>
        <p:spPr>
          <a:xfrm>
            <a:off x="914400" y="1057275"/>
            <a:ext cx="5259554" cy="2495028"/>
          </a:xfrm>
        </p:spPr>
        <p:txBody>
          <a:bodyPr tIns="0" bIns="0">
            <a:noAutofit/>
          </a:bodyPr>
          <a:lstStyle>
            <a:lvl1pPr algn="l">
              <a:lnSpc>
                <a:spcPct val="100000"/>
              </a:lnSpc>
              <a:defRPr sz="3600"/>
            </a:lvl1pPr>
          </a:lstStyle>
          <a:p>
            <a:r>
              <a:rPr lang="en-US" dirty="0"/>
              <a:t>Click to add text</a:t>
            </a:r>
          </a:p>
        </p:txBody>
      </p:sp>
      <p:sp>
        <p:nvSpPr>
          <p:cNvPr id="5" name="Content Placeholder 2">
            <a:extLst>
              <a:ext uri="{FF2B5EF4-FFF2-40B4-BE49-F238E27FC236}">
                <a16:creationId xmlns:a16="http://schemas.microsoft.com/office/drawing/2014/main" id="{C51465C6-2CDE-B5BF-F22E-CBDD44E86CFC}"/>
              </a:ext>
            </a:extLst>
          </p:cNvPr>
          <p:cNvSpPr>
            <a:spLocks noGrp="1"/>
          </p:cNvSpPr>
          <p:nvPr userDrawn="1">
            <p:ph idx="1" hasCustomPrompt="1"/>
          </p:nvPr>
        </p:nvSpPr>
        <p:spPr>
          <a:xfrm>
            <a:off x="914400" y="3808750"/>
            <a:ext cx="5259554"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52" name="Picture Placeholder 7">
            <a:extLst>
              <a:ext uri="{FF2B5EF4-FFF2-40B4-BE49-F238E27FC236}">
                <a16:creationId xmlns:a16="http://schemas.microsoft.com/office/drawing/2014/main" id="{55126063-BDEE-A1AB-FDAE-DD9B98CACDA8}"/>
              </a:ext>
            </a:extLst>
          </p:cNvPr>
          <p:cNvSpPr>
            <a:spLocks noGrp="1"/>
          </p:cNvSpPr>
          <p:nvPr>
            <p:ph type="pic" sz="quarter" idx="11" hasCustomPrompt="1"/>
          </p:nvPr>
        </p:nvSpPr>
        <p:spPr>
          <a:xfrm>
            <a:off x="7414194" y="410780"/>
            <a:ext cx="4344695" cy="6447220"/>
          </a:xfrm>
          <a:solidFill>
            <a:schemeClr val="accent3"/>
          </a:solidFill>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32" name="Image 1">
            <a:extLst>
              <a:ext uri="{FF2B5EF4-FFF2-40B4-BE49-F238E27FC236}">
                <a16:creationId xmlns:a16="http://schemas.microsoft.com/office/drawing/2014/main" id="{2A3EC91E-4089-D366-06D3-3E66F93DFAF3}"/>
              </a:ext>
              <a:ext uri="{C183D7F6-B498-43B3-948B-1728B52AA6E4}">
                <adec:decorative xmlns:adec="http://schemas.microsoft.com/office/drawing/2017/decorative" val="1"/>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 uri="{C183D7F6-B498-43B3-948B-1728B52AA6E4}">
                <adec:decorative xmlns:adec="http://schemas.microsoft.com/office/drawing/2017/decorative" val="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 uri="{C183D7F6-B498-43B3-948B-1728B52AA6E4}">
                <adec:decorative xmlns:adec="http://schemas.microsoft.com/office/drawing/2017/decorative" val="1"/>
              </a:ext>
            </a:extLst>
          </p:cNvPr>
          <p:cNvSpPr>
            <a:spLocks/>
          </p:cNvSpPr>
          <p:nvPr userDrawn="1"/>
        </p:nvSpPr>
        <p:spPr bwMode="auto">
          <a:xfrm rot="16200000" flipH="1">
            <a:off x="-9389"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alpha val="50000"/>
            </a:schemeClr>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 uri="{C183D7F6-B498-43B3-948B-1728B52AA6E4}">
                <adec:decorative xmlns:adec="http://schemas.microsoft.com/office/drawing/2017/decorative" val="1"/>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3" name="Image 4">
            <a:extLst>
              <a:ext uri="{FF2B5EF4-FFF2-40B4-BE49-F238E27FC236}">
                <a16:creationId xmlns:a16="http://schemas.microsoft.com/office/drawing/2014/main" id="{EC46DC71-C12A-96C8-3FE2-AA95AB58B349}"/>
              </a:ext>
              <a:ext uri="{C183D7F6-B498-43B3-948B-1728B52AA6E4}">
                <adec:decorative xmlns:adec="http://schemas.microsoft.com/office/drawing/2017/decorative" val="1"/>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lumMod val="40000"/>
              <a:lumOff val="60000"/>
              <a:alpha val="50000"/>
            </a:schemeClr>
          </a:solidFill>
          <a:ln w="7052" cap="flat">
            <a:noFill/>
            <a:prstDash val="solid"/>
            <a:miter/>
          </a:ln>
        </p:spPr>
        <p:txBody>
          <a:bodyPr rtlCol="0" anchor="ctr">
            <a:noAutofit/>
          </a:bodyPr>
          <a:lstStyle/>
          <a:p>
            <a:endParaRPr lang="en-US" dirty="0"/>
          </a:p>
        </p:txBody>
      </p:sp>
      <p:sp>
        <p:nvSpPr>
          <p:cNvPr id="2" name="Title 1"/>
          <p:cNvSpPr>
            <a:spLocks noGrp="1"/>
          </p:cNvSpPr>
          <p:nvPr>
            <p:ph type="title" hasCustomPrompt="1"/>
          </p:nvPr>
        </p:nvSpPr>
        <p:spPr>
          <a:xfrm>
            <a:off x="3460565" y="1057274"/>
            <a:ext cx="7965461" cy="994164"/>
          </a:xfrm>
        </p:spPr>
        <p:txBody>
          <a:bodyPr lIns="91440" tIns="0" rIns="91440" bIns="0" anchor="b" anchorCtr="0">
            <a:noAutofit/>
          </a:bodyPr>
          <a:lstStyle>
            <a:lvl1pPr algn="l">
              <a:lnSpc>
                <a:spcPct val="100000"/>
              </a:lnSpc>
              <a:defRPr sz="3600" b="1">
                <a:latin typeface="+mj-lt"/>
                <a:cs typeface="Arial" panose="020B0604020202020204" pitchFamily="34" charset="0"/>
              </a:defRPr>
            </a:lvl1pPr>
          </a:lstStyle>
          <a:p>
            <a:r>
              <a:rPr lang="en-US" dirty="0"/>
              <a:t>Click to add title</a:t>
            </a:r>
          </a:p>
        </p:txBody>
      </p:sp>
      <p:sp>
        <p:nvSpPr>
          <p:cNvPr id="13" name="Content Placeholder 3">
            <a:extLst>
              <a:ext uri="{FF2B5EF4-FFF2-40B4-BE49-F238E27FC236}">
                <a16:creationId xmlns:a16="http://schemas.microsoft.com/office/drawing/2014/main" id="{B20F5EA7-881C-8FB7-EAC9-89C8F2E5865C}"/>
              </a:ext>
            </a:extLst>
          </p:cNvPr>
          <p:cNvSpPr>
            <a:spLocks noGrp="1"/>
          </p:cNvSpPr>
          <p:nvPr>
            <p:ph sz="half" idx="2" hasCustomPrompt="1"/>
          </p:nvPr>
        </p:nvSpPr>
        <p:spPr>
          <a:xfrm>
            <a:off x="3460565" y="2303029"/>
            <a:ext cx="7965460" cy="3497698"/>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Slide Number Placeholder 2">
            <a:extLst>
              <a:ext uri="{FF2B5EF4-FFF2-40B4-BE49-F238E27FC236}">
                <a16:creationId xmlns:a16="http://schemas.microsoft.com/office/drawing/2014/main" id="{ED7A50D8-0839-EC58-FFBE-315A20995799}"/>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omparison 1">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hasCustomPrompt="1"/>
          </p:nvPr>
        </p:nvSpPr>
        <p:spPr>
          <a:xfrm>
            <a:off x="4364809" y="1057274"/>
            <a:ext cx="7043617" cy="2520217"/>
          </a:xfrm>
        </p:spPr>
        <p:txBody>
          <a:bodyPr tIns="0" bIns="0">
            <a:noAutofit/>
          </a:bodyPr>
          <a:lstStyle>
            <a:lvl1pPr algn="l">
              <a:lnSpc>
                <a:spcPct val="100000"/>
              </a:lnSpc>
              <a:defRPr sz="3600"/>
            </a:lvl1pPr>
          </a:lstStyle>
          <a:p>
            <a:r>
              <a:rPr lang="en-US" dirty="0"/>
              <a:t>Click to add title</a:t>
            </a:r>
          </a:p>
        </p:txBody>
      </p:sp>
      <p:sp>
        <p:nvSpPr>
          <p:cNvPr id="11" name="Image 0">
            <a:extLst>
              <a:ext uri="{FF2B5EF4-FFF2-40B4-BE49-F238E27FC236}">
                <a16:creationId xmlns:a16="http://schemas.microsoft.com/office/drawing/2014/main" id="{CD2D664E-6702-6607-A37E-2E996144917C}"/>
              </a:ext>
              <a:ext uri="{C183D7F6-B498-43B3-948B-1728B52AA6E4}">
                <adec:decorative xmlns:adec="http://schemas.microsoft.com/office/drawing/2017/decorative" val="1"/>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a:extLst>
              <a:ext uri="{FF2B5EF4-FFF2-40B4-BE49-F238E27FC236}">
                <a16:creationId xmlns:a16="http://schemas.microsoft.com/office/drawing/2014/main" id="{951C5737-DF7E-D671-AC74-9E488335BCA2}"/>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 uri="{C183D7F6-B498-43B3-948B-1728B52AA6E4}">
                <adec:decorative xmlns:adec="http://schemas.microsoft.com/office/drawing/2017/decorative" val="1"/>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a:extLst>
              <a:ext uri="{FF2B5EF4-FFF2-40B4-BE49-F238E27FC236}">
                <a16:creationId xmlns:a16="http://schemas.microsoft.com/office/drawing/2014/main" id="{B9036D42-A06F-E6EE-BB91-8BAF045198BE}"/>
              </a:ext>
              <a:ext uri="{C183D7F6-B498-43B3-948B-1728B52AA6E4}">
                <adec:decorative xmlns:adec="http://schemas.microsoft.com/office/drawing/2017/decorative" val="1"/>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a:extLst>
              <a:ext uri="{FF2B5EF4-FFF2-40B4-BE49-F238E27FC236}">
                <a16:creationId xmlns:a16="http://schemas.microsoft.com/office/drawing/2014/main" id="{86E0540C-3355-A50D-AC61-047B54B70C64}"/>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16" name="Slide Number Placeholder 2">
            <a:extLst>
              <a:ext uri="{FF2B5EF4-FFF2-40B4-BE49-F238E27FC236}">
                <a16:creationId xmlns:a16="http://schemas.microsoft.com/office/drawing/2014/main" id="{B00F713C-1CC6-5879-0410-95F179D56AD2}"/>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 name="Content Placeholder 2">
            <a:extLst>
              <a:ext uri="{FF2B5EF4-FFF2-40B4-BE49-F238E27FC236}">
                <a16:creationId xmlns:a16="http://schemas.microsoft.com/office/drawing/2014/main" id="{8E40D3F2-4A7A-F909-AC98-0B402B26776E}"/>
              </a:ext>
            </a:extLst>
          </p:cNvPr>
          <p:cNvSpPr>
            <a:spLocks noGrp="1"/>
          </p:cNvSpPr>
          <p:nvPr>
            <p:ph idx="11" hasCustomPrompt="1"/>
          </p:nvPr>
        </p:nvSpPr>
        <p:spPr>
          <a:xfrm>
            <a:off x="4364808" y="3808750"/>
            <a:ext cx="7043618"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Tree>
    <p:extLst>
      <p:ext uri="{BB962C8B-B14F-4D97-AF65-F5344CB8AC3E}">
        <p14:creationId xmlns:p14="http://schemas.microsoft.com/office/powerpoint/2010/main" val="31162965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4">
    <p:spTree>
      <p:nvGrpSpPr>
        <p:cNvPr id="1" name=""/>
        <p:cNvGrpSpPr/>
        <p:nvPr/>
      </p:nvGrpSpPr>
      <p:grpSpPr>
        <a:xfrm>
          <a:off x="0" y="0"/>
          <a:ext cx="0" cy="0"/>
          <a:chOff x="0" y="0"/>
          <a:chExt cx="0" cy="0"/>
        </a:xfrm>
      </p:grpSpPr>
      <p:sp>
        <p:nvSpPr>
          <p:cNvPr id="27" name="Freeform 26">
            <a:extLst>
              <a:ext uri="{FF2B5EF4-FFF2-40B4-BE49-F238E27FC236}">
                <a16:creationId xmlns:a16="http://schemas.microsoft.com/office/drawing/2014/main" id="{3C7B0BB3-A5CA-7C72-DC39-AD00EC90964C}"/>
              </a:ext>
              <a:ext uri="{C183D7F6-B498-43B3-948B-1728B52AA6E4}">
                <adec:decorative xmlns:adec="http://schemas.microsoft.com/office/drawing/2017/decorative" val="1"/>
              </a:ext>
            </a:extLst>
          </p:cNvPr>
          <p:cNvSpPr/>
          <p:nvPr userDrawn="1"/>
        </p:nvSpPr>
        <p:spPr>
          <a:xfrm>
            <a:off x="8989454" y="3427336"/>
            <a:ext cx="3202546" cy="3430665"/>
          </a:xfrm>
          <a:custGeom>
            <a:avLst/>
            <a:gdLst>
              <a:gd name="connsiteX0" fmla="*/ 0 w 3202546"/>
              <a:gd name="connsiteY0" fmla="*/ 0 h 3430665"/>
              <a:gd name="connsiteX1" fmla="*/ 3202546 w 3202546"/>
              <a:gd name="connsiteY1" fmla="*/ 0 h 3430665"/>
              <a:gd name="connsiteX2" fmla="*/ 3202546 w 3202546"/>
              <a:gd name="connsiteY2" fmla="*/ 3430665 h 3430665"/>
              <a:gd name="connsiteX3" fmla="*/ 0 w 3202546"/>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202546" h="3430665">
                <a:moveTo>
                  <a:pt x="0" y="0"/>
                </a:moveTo>
                <a:lnTo>
                  <a:pt x="3202546" y="0"/>
                </a:lnTo>
                <a:lnTo>
                  <a:pt x="3202546"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8" name="Freeform 17">
            <a:extLst>
              <a:ext uri="{FF2B5EF4-FFF2-40B4-BE49-F238E27FC236}">
                <a16:creationId xmlns:a16="http://schemas.microsoft.com/office/drawing/2014/main" id="{07871527-68A5-0A5C-F5A6-A80523BAC92F}"/>
              </a:ext>
              <a:ext uri="{C183D7F6-B498-43B3-948B-1728B52AA6E4}">
                <adec:decorative xmlns:adec="http://schemas.microsoft.com/office/drawing/2017/decorative" val="1"/>
              </a:ext>
            </a:extLst>
          </p:cNvPr>
          <p:cNvSpPr/>
          <p:nvPr userDrawn="1"/>
        </p:nvSpPr>
        <p:spPr>
          <a:xfrm>
            <a:off x="8989454" y="3654149"/>
            <a:ext cx="3202546" cy="3203852"/>
          </a:xfrm>
          <a:custGeom>
            <a:avLst/>
            <a:gdLst>
              <a:gd name="connsiteX0" fmla="*/ 3202546 w 3202546"/>
              <a:gd name="connsiteY0" fmla="*/ 0 h 3203852"/>
              <a:gd name="connsiteX1" fmla="*/ 3202546 w 3202546"/>
              <a:gd name="connsiteY1" fmla="*/ 3203852 h 3203852"/>
              <a:gd name="connsiteX2" fmla="*/ 0 w 3202546"/>
              <a:gd name="connsiteY2" fmla="*/ 3203852 h 3203852"/>
              <a:gd name="connsiteX3" fmla="*/ 0 w 3202546"/>
              <a:gd name="connsiteY3" fmla="*/ 3190718 h 3203852"/>
            </a:gdLst>
            <a:ahLst/>
            <a:cxnLst>
              <a:cxn ang="0">
                <a:pos x="connsiteX0" y="connsiteY0"/>
              </a:cxn>
              <a:cxn ang="0">
                <a:pos x="connsiteX1" y="connsiteY1"/>
              </a:cxn>
              <a:cxn ang="0">
                <a:pos x="connsiteX2" y="connsiteY2"/>
              </a:cxn>
              <a:cxn ang="0">
                <a:pos x="connsiteX3" y="connsiteY3"/>
              </a:cxn>
            </a:cxnLst>
            <a:rect l="l" t="t" r="r" b="b"/>
            <a:pathLst>
              <a:path w="3202546" h="3203852">
                <a:moveTo>
                  <a:pt x="3202546" y="0"/>
                </a:moveTo>
                <a:lnTo>
                  <a:pt x="3202546" y="3203852"/>
                </a:lnTo>
                <a:lnTo>
                  <a:pt x="0" y="3203852"/>
                </a:lnTo>
                <a:lnTo>
                  <a:pt x="0" y="3190718"/>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13">
            <a:extLst>
              <a:ext uri="{FF2B5EF4-FFF2-40B4-BE49-F238E27FC236}">
                <a16:creationId xmlns:a16="http://schemas.microsoft.com/office/drawing/2014/main" id="{CEB118B3-9B06-AD11-738A-7A0651F98B7E}"/>
              </a:ext>
              <a:ext uri="{C183D7F6-B498-43B3-948B-1728B52AA6E4}">
                <adec:decorative xmlns:adec="http://schemas.microsoft.com/office/drawing/2017/decorative" val="1"/>
              </a:ext>
            </a:extLst>
          </p:cNvPr>
          <p:cNvSpPr/>
          <p:nvPr userDrawn="1"/>
        </p:nvSpPr>
        <p:spPr>
          <a:xfrm>
            <a:off x="8989455" y="1"/>
            <a:ext cx="3202545" cy="3437345"/>
          </a:xfrm>
          <a:custGeom>
            <a:avLst/>
            <a:gdLst>
              <a:gd name="connsiteX0" fmla="*/ 0 w 3202545"/>
              <a:gd name="connsiteY0" fmla="*/ 0 h 3437345"/>
              <a:gd name="connsiteX1" fmla="*/ 3202545 w 3202545"/>
              <a:gd name="connsiteY1" fmla="*/ 0 h 3437345"/>
              <a:gd name="connsiteX2" fmla="*/ 3202545 w 3202545"/>
              <a:gd name="connsiteY2" fmla="*/ 3437345 h 3437345"/>
              <a:gd name="connsiteX3" fmla="*/ 0 w 320254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202545" h="3437345">
                <a:moveTo>
                  <a:pt x="0" y="0"/>
                </a:moveTo>
                <a:lnTo>
                  <a:pt x="3202545" y="0"/>
                </a:lnTo>
                <a:lnTo>
                  <a:pt x="320254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15">
            <a:extLst>
              <a:ext uri="{FF2B5EF4-FFF2-40B4-BE49-F238E27FC236}">
                <a16:creationId xmlns:a16="http://schemas.microsoft.com/office/drawing/2014/main" id="{0EA94262-504E-06F2-F383-E832C37B1250}"/>
              </a:ext>
              <a:ext uri="{C183D7F6-B498-43B3-948B-1728B52AA6E4}">
                <adec:decorative xmlns:adec="http://schemas.microsoft.com/office/drawing/2017/decorative" val="1"/>
              </a:ext>
            </a:extLst>
          </p:cNvPr>
          <p:cNvSpPr/>
          <p:nvPr userDrawn="1"/>
        </p:nvSpPr>
        <p:spPr>
          <a:xfrm>
            <a:off x="8989454" y="6681"/>
            <a:ext cx="3202546" cy="3436477"/>
          </a:xfrm>
          <a:custGeom>
            <a:avLst/>
            <a:gdLst>
              <a:gd name="connsiteX0" fmla="*/ 0 w 3202546"/>
              <a:gd name="connsiteY0" fmla="*/ 0 h 3436477"/>
              <a:gd name="connsiteX1" fmla="*/ 3202546 w 3202546"/>
              <a:gd name="connsiteY1" fmla="*/ 3214418 h 3436477"/>
              <a:gd name="connsiteX2" fmla="*/ 3202546 w 3202546"/>
              <a:gd name="connsiteY2" fmla="*/ 3436477 h 3436477"/>
              <a:gd name="connsiteX3" fmla="*/ 0 w 3202546"/>
              <a:gd name="connsiteY3" fmla="*/ 3436477 h 3436477"/>
            </a:gdLst>
            <a:ahLst/>
            <a:cxnLst>
              <a:cxn ang="0">
                <a:pos x="connsiteX0" y="connsiteY0"/>
              </a:cxn>
              <a:cxn ang="0">
                <a:pos x="connsiteX1" y="connsiteY1"/>
              </a:cxn>
              <a:cxn ang="0">
                <a:pos x="connsiteX2" y="connsiteY2"/>
              </a:cxn>
              <a:cxn ang="0">
                <a:pos x="connsiteX3" y="connsiteY3"/>
              </a:cxn>
            </a:cxnLst>
            <a:rect l="l" t="t" r="r" b="b"/>
            <a:pathLst>
              <a:path w="3202546" h="3436477">
                <a:moveTo>
                  <a:pt x="0" y="0"/>
                </a:moveTo>
                <a:lnTo>
                  <a:pt x="3202546" y="3214418"/>
                </a:lnTo>
                <a:lnTo>
                  <a:pt x="3202546"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Title 19">
            <a:extLst>
              <a:ext uri="{FF2B5EF4-FFF2-40B4-BE49-F238E27FC236}">
                <a16:creationId xmlns:a16="http://schemas.microsoft.com/office/drawing/2014/main" id="{C26B5661-F583-FA44-8353-161B862E69B1}"/>
              </a:ext>
            </a:extLst>
          </p:cNvPr>
          <p:cNvSpPr>
            <a:spLocks noGrp="1"/>
          </p:cNvSpPr>
          <p:nvPr userDrawn="1">
            <p:ph type="title" hasCustomPrompt="1"/>
          </p:nvPr>
        </p:nvSpPr>
        <p:spPr>
          <a:xfrm>
            <a:off x="914399" y="834635"/>
            <a:ext cx="7796464" cy="1222385"/>
          </a:xfrm>
        </p:spPr>
        <p:txBody>
          <a:bodyPr tIns="0" bIns="0">
            <a:noAutofit/>
          </a:bodyPr>
          <a:lstStyle>
            <a:lvl1pPr algn="l">
              <a:lnSpc>
                <a:spcPct val="100000"/>
              </a:lnSpc>
              <a:defRPr sz="3600"/>
            </a:lvl1pPr>
          </a:lstStyle>
          <a:p>
            <a:r>
              <a:rPr lang="en-US" dirty="0"/>
              <a:t>Click to add title</a:t>
            </a:r>
          </a:p>
        </p:txBody>
      </p:sp>
      <p:sp>
        <p:nvSpPr>
          <p:cNvPr id="19" name="Slide Number Placeholder 2">
            <a:extLst>
              <a:ext uri="{FF2B5EF4-FFF2-40B4-BE49-F238E27FC236}">
                <a16:creationId xmlns:a16="http://schemas.microsoft.com/office/drawing/2014/main" id="{BFBCB81C-7599-87A1-8037-5FB8C374503A}"/>
              </a:ext>
            </a:extLst>
          </p:cNvPr>
          <p:cNvSpPr>
            <a:spLocks noGrp="1"/>
          </p:cNvSpPr>
          <p:nvPr userDrawn="1">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3" name="Content Placeholder 3">
            <a:extLst>
              <a:ext uri="{FF2B5EF4-FFF2-40B4-BE49-F238E27FC236}">
                <a16:creationId xmlns:a16="http://schemas.microsoft.com/office/drawing/2014/main" id="{6FF02D51-6992-3FED-2A19-92E5AC564CF4}"/>
              </a:ext>
            </a:extLst>
          </p:cNvPr>
          <p:cNvSpPr>
            <a:spLocks noGrp="1"/>
          </p:cNvSpPr>
          <p:nvPr userDrawn="1">
            <p:ph sz="half" idx="2" hasCustomPrompt="1"/>
          </p:nvPr>
        </p:nvSpPr>
        <p:spPr>
          <a:xfrm>
            <a:off x="914400" y="2303028"/>
            <a:ext cx="3283119"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5" name="Content Placeholder 5">
            <a:extLst>
              <a:ext uri="{FF2B5EF4-FFF2-40B4-BE49-F238E27FC236}">
                <a16:creationId xmlns:a16="http://schemas.microsoft.com/office/drawing/2014/main" id="{C2762372-3C12-61F8-F131-E4C08A2B1735}"/>
              </a:ext>
            </a:extLst>
          </p:cNvPr>
          <p:cNvSpPr>
            <a:spLocks noGrp="1"/>
          </p:cNvSpPr>
          <p:nvPr userDrawn="1">
            <p:ph sz="quarter" idx="4" hasCustomPrompt="1"/>
          </p:nvPr>
        </p:nvSpPr>
        <p:spPr>
          <a:xfrm>
            <a:off x="4782159" y="2303028"/>
            <a:ext cx="3284951"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867332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meline 1">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965393"/>
            <a:ext cx="7631709" cy="1091627"/>
          </a:xfrm>
        </p:spPr>
        <p:txBody>
          <a:bodyPr tIns="0" bIns="0"/>
          <a:lstStyle>
            <a:lvl1pPr algn="l">
              <a:lnSpc>
                <a:spcPct val="100000"/>
              </a:lnSpc>
              <a:defRPr sz="3600">
                <a:solidFill>
                  <a:schemeClr val="accent6"/>
                </a:solidFill>
              </a:defRPr>
            </a:lvl1pPr>
          </a:lstStyle>
          <a:p>
            <a:r>
              <a:rPr lang="en-US" dirty="0"/>
              <a:t>Click to add title</a:t>
            </a:r>
          </a:p>
        </p:txBody>
      </p:sp>
      <p:sp>
        <p:nvSpPr>
          <p:cNvPr id="5" name="Content Placeholder 2">
            <a:extLst>
              <a:ext uri="{FF2B5EF4-FFF2-40B4-BE49-F238E27FC236}">
                <a16:creationId xmlns:a16="http://schemas.microsoft.com/office/drawing/2014/main" id="{0AADE444-940A-5A34-8C49-4F15BC33EEC7}"/>
              </a:ext>
            </a:extLst>
          </p:cNvPr>
          <p:cNvSpPr>
            <a:spLocks noGrp="1"/>
          </p:cNvSpPr>
          <p:nvPr>
            <p:ph sz="half" idx="15" hasCustomPrompt="1"/>
          </p:nvPr>
        </p:nvSpPr>
        <p:spPr>
          <a:xfrm>
            <a:off x="914400" y="2303028"/>
            <a:ext cx="3283119" cy="4144192"/>
          </a:xfrm>
        </p:spPr>
        <p:txBody>
          <a:bodyPr lIns="91440" tIns="0" rIns="91440" bIns="0">
            <a:normAutofit/>
          </a:bodyPr>
          <a:lstStyle>
            <a:lvl1pPr marL="457200" indent="-457200">
              <a:spcBef>
                <a:spcPts val="1000"/>
              </a:spcBef>
              <a:buFont typeface="+mj-lt"/>
              <a:buAutoNum type="arabicPeriod"/>
              <a:defRPr sz="1800"/>
            </a:lvl1pPr>
            <a:lvl2pPr marL="745236" indent="-342900">
              <a:spcBef>
                <a:spcPts val="1000"/>
              </a:spcBef>
              <a:buFont typeface="+mj-lt"/>
              <a:buAutoNum type="alphaLcPeriod"/>
              <a:defRPr sz="1800"/>
            </a:lvl2pPr>
            <a:lvl3pPr marL="1202436" indent="-342900">
              <a:spcBef>
                <a:spcPts val="1000"/>
              </a:spcBef>
              <a:buFont typeface="+mj-lt"/>
              <a:buAutoNum type="arabicParenR"/>
              <a:defRPr sz="1800"/>
            </a:lvl3pPr>
            <a:lvl4pPr marL="1659636" indent="-342900">
              <a:spcBef>
                <a:spcPts val="1000"/>
              </a:spcBef>
              <a:buFont typeface="+mj-lt"/>
              <a:buAutoNum type="alphaLcParenR"/>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p:txBody>
      </p:sp>
      <p:sp>
        <p:nvSpPr>
          <p:cNvPr id="3" name="Content Placeholder 2">
            <a:extLst>
              <a:ext uri="{FF2B5EF4-FFF2-40B4-BE49-F238E27FC236}">
                <a16:creationId xmlns:a16="http://schemas.microsoft.com/office/drawing/2014/main" id="{97A79FCB-9A9F-6B60-A95C-FCF020598DE3}"/>
              </a:ext>
            </a:extLst>
          </p:cNvPr>
          <p:cNvSpPr>
            <a:spLocks noGrp="1"/>
          </p:cNvSpPr>
          <p:nvPr>
            <p:ph sz="half" idx="1" hasCustomPrompt="1"/>
          </p:nvPr>
        </p:nvSpPr>
        <p:spPr>
          <a:xfrm>
            <a:off x="4782159" y="2303028"/>
            <a:ext cx="3763950" cy="4144192"/>
          </a:xfrm>
        </p:spPr>
        <p:txBody>
          <a:bodyPr lIns="91440" tIns="0" rIns="91440" bIns="0">
            <a:normAutofit/>
          </a:bodyPr>
          <a:lstStyle>
            <a:lvl1pPr marL="0" indent="0">
              <a:spcBef>
                <a:spcPts val="1000"/>
              </a:spcBef>
              <a:buNone/>
              <a:defRPr sz="1800"/>
            </a:lvl1pPr>
            <a:lvl2pPr indent="-283464">
              <a:spcBef>
                <a:spcPts val="1000"/>
              </a:spcBef>
              <a:defRPr sz="1800"/>
            </a:lvl2pPr>
            <a:lvl3pPr indent="-283464">
              <a:spcBef>
                <a:spcPts val="1000"/>
              </a:spcBef>
              <a:defRPr sz="1800"/>
            </a:lvl3pPr>
            <a:lvl4pPr indent="-283464">
              <a:spcBef>
                <a:spcPts val="1000"/>
              </a:spcBef>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Picture Placeholder 30">
            <a:extLst>
              <a:ext uri="{FF2B5EF4-FFF2-40B4-BE49-F238E27FC236}">
                <a16:creationId xmlns:a16="http://schemas.microsoft.com/office/drawing/2014/main" id="{2912B88E-830A-AD4C-378F-46EF5F77950C}"/>
              </a:ext>
            </a:extLst>
          </p:cNvPr>
          <p:cNvSpPr>
            <a:spLocks noGrp="1"/>
          </p:cNvSpPr>
          <p:nvPr>
            <p:ph type="pic" sz="quarter" idx="14" hasCustomPrompt="1"/>
          </p:nvPr>
        </p:nvSpPr>
        <p:spPr>
          <a:xfrm>
            <a:off x="8989454" y="965393"/>
            <a:ext cx="3202545" cy="5892607"/>
          </a:xfrm>
          <a:custGeom>
            <a:avLst/>
            <a:gdLst>
              <a:gd name="connsiteX0" fmla="*/ 0 w 3202545"/>
              <a:gd name="connsiteY0" fmla="*/ 0 h 6023366"/>
              <a:gd name="connsiteX1" fmla="*/ 3202545 w 3202545"/>
              <a:gd name="connsiteY1" fmla="*/ 0 h 6023366"/>
              <a:gd name="connsiteX2" fmla="*/ 3202545 w 3202545"/>
              <a:gd name="connsiteY2" fmla="*/ 3165406 h 6023366"/>
              <a:gd name="connsiteX3" fmla="*/ 2923656 w 3202545"/>
              <a:gd name="connsiteY3" fmla="*/ 3179481 h 6023366"/>
              <a:gd name="connsiteX4" fmla="*/ 364096 w 3202545"/>
              <a:gd name="connsiteY4" fmla="*/ 6016124 h 6023366"/>
              <a:gd name="connsiteX5" fmla="*/ 364096 w 3202545"/>
              <a:gd name="connsiteY5" fmla="*/ 6023364 h 6023366"/>
              <a:gd name="connsiteX6" fmla="*/ 1231541 w 3202545"/>
              <a:gd name="connsiteY6" fmla="*/ 6023364 h 6023366"/>
              <a:gd name="connsiteX7" fmla="*/ 1241636 w 3202545"/>
              <a:gd name="connsiteY7" fmla="*/ 5822974 h 6023366"/>
              <a:gd name="connsiteX8" fmla="*/ 3012253 w 3202545"/>
              <a:gd name="connsiteY8" fmla="*/ 4042481 h 6023366"/>
              <a:gd name="connsiteX9" fmla="*/ 3202545 w 3202545"/>
              <a:gd name="connsiteY9" fmla="*/ 4032784 h 6023366"/>
              <a:gd name="connsiteX10" fmla="*/ 3202545 w 3202545"/>
              <a:gd name="connsiteY10" fmla="*/ 4033098 h 6023366"/>
              <a:gd name="connsiteX11" fmla="*/ 3012291 w 3202545"/>
              <a:gd name="connsiteY11" fmla="*/ 4042794 h 6023366"/>
              <a:gd name="connsiteX12" fmla="*/ 1242011 w 3202545"/>
              <a:gd name="connsiteY12" fmla="*/ 5823008 h 6023366"/>
              <a:gd name="connsiteX13" fmla="*/ 1231918 w 3202545"/>
              <a:gd name="connsiteY13" fmla="*/ 6023365 h 6023366"/>
              <a:gd name="connsiteX14" fmla="*/ 3202545 w 3202545"/>
              <a:gd name="connsiteY14" fmla="*/ 6023365 h 6023366"/>
              <a:gd name="connsiteX15" fmla="*/ 3202545 w 3202545"/>
              <a:gd name="connsiteY15" fmla="*/ 6023366 h 6023366"/>
              <a:gd name="connsiteX16" fmla="*/ 0 w 3202545"/>
              <a:gd name="connsiteY16" fmla="*/ 6023366 h 6023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202545" h="6023366">
                <a:moveTo>
                  <a:pt x="0" y="0"/>
                </a:moveTo>
                <a:lnTo>
                  <a:pt x="3202545" y="0"/>
                </a:lnTo>
                <a:lnTo>
                  <a:pt x="3202545" y="3165406"/>
                </a:lnTo>
                <a:lnTo>
                  <a:pt x="2923656" y="3179481"/>
                </a:lnTo>
                <a:cubicBezTo>
                  <a:pt x="1485615" y="3325450"/>
                  <a:pt x="364096" y="4539349"/>
                  <a:pt x="364096" y="6016124"/>
                </a:cubicBezTo>
                <a:lnTo>
                  <a:pt x="364096" y="6023364"/>
                </a:lnTo>
                <a:lnTo>
                  <a:pt x="1231541" y="6023364"/>
                </a:lnTo>
                <a:lnTo>
                  <a:pt x="1241636" y="5822974"/>
                </a:lnTo>
                <a:cubicBezTo>
                  <a:pt x="1336361" y="4887576"/>
                  <a:pt x="2077946" y="4138236"/>
                  <a:pt x="3012253" y="4042481"/>
                </a:cubicBezTo>
                <a:lnTo>
                  <a:pt x="3202545" y="4032784"/>
                </a:lnTo>
                <a:lnTo>
                  <a:pt x="3202545" y="4033098"/>
                </a:lnTo>
                <a:lnTo>
                  <a:pt x="3012291" y="4042794"/>
                </a:lnTo>
                <a:cubicBezTo>
                  <a:pt x="2078162" y="4138534"/>
                  <a:pt x="1336718" y="4887757"/>
                  <a:pt x="1242011" y="5823008"/>
                </a:cubicBezTo>
                <a:lnTo>
                  <a:pt x="1231918" y="6023365"/>
                </a:lnTo>
                <a:lnTo>
                  <a:pt x="3202545" y="6023365"/>
                </a:lnTo>
                <a:lnTo>
                  <a:pt x="3202545" y="6023366"/>
                </a:lnTo>
                <a:lnTo>
                  <a:pt x="0" y="6023366"/>
                </a:lnTo>
                <a:close/>
              </a:path>
            </a:pathLst>
          </a:custGeom>
          <a:solidFill>
            <a:schemeClr val="accent4"/>
          </a:solidFill>
        </p:spPr>
        <p:txBody>
          <a:bodyPr wrap="square">
            <a:noAutofit/>
          </a:bodyPr>
          <a:lstStyle>
            <a:lvl1pPr marL="0" indent="0">
              <a:buNone/>
              <a:defRPr sz="1800"/>
            </a:lvl1pPr>
          </a:lstStyle>
          <a:p>
            <a:pPr lvl="0"/>
            <a:r>
              <a:rPr lang="en-US" dirty="0"/>
              <a:t>Click to add picture</a:t>
            </a:r>
          </a:p>
        </p:txBody>
      </p:sp>
      <p:grpSp>
        <p:nvGrpSpPr>
          <p:cNvPr id="32" name="Group 31">
            <a:extLst>
              <a:ext uri="{FF2B5EF4-FFF2-40B4-BE49-F238E27FC236}">
                <a16:creationId xmlns:a16="http://schemas.microsoft.com/office/drawing/2014/main" id="{B9152F76-E42E-3D76-6BDB-2FA0D69216AD}"/>
              </a:ext>
              <a:ext uri="{C183D7F6-B498-43B3-948B-1728B52AA6E4}">
                <adec:decorative xmlns:adec="http://schemas.microsoft.com/office/drawing/2017/decorative" val="1"/>
              </a:ext>
            </a:extLst>
          </p:cNvPr>
          <p:cNvGrpSpPr/>
          <p:nvPr userDrawn="1"/>
        </p:nvGrpSpPr>
        <p:grpSpPr>
          <a:xfrm>
            <a:off x="9353550" y="4000041"/>
            <a:ext cx="2838450" cy="2857959"/>
            <a:chOff x="12797096" y="4000041"/>
            <a:chExt cx="2838450" cy="2857959"/>
          </a:xfrm>
        </p:grpSpPr>
        <p:sp>
          <p:nvSpPr>
            <p:cNvPr id="20" name="Freeform: Shape 28">
              <a:extLst>
                <a:ext uri="{FF2B5EF4-FFF2-40B4-BE49-F238E27FC236}">
                  <a16:creationId xmlns:a16="http://schemas.microsoft.com/office/drawing/2014/main" id="{ED0348C7-D83F-0AD7-2539-41219A795693}"/>
                </a:ext>
                <a:ext uri="{C183D7F6-B498-43B3-948B-1728B52AA6E4}">
                  <adec:decorative xmlns:adec="http://schemas.microsoft.com/office/drawing/2017/decorative" val="1"/>
                </a:ext>
              </a:extLst>
            </p:cNvPr>
            <p:cNvSpPr/>
            <p:nvPr userDrawn="1"/>
          </p:nvSpPr>
          <p:spPr>
            <a:xfrm rot="10800000">
              <a:off x="12797096" y="4000041"/>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1" name="Freeform: Shape 25">
              <a:extLst>
                <a:ext uri="{FF2B5EF4-FFF2-40B4-BE49-F238E27FC236}">
                  <a16:creationId xmlns:a16="http://schemas.microsoft.com/office/drawing/2014/main" id="{E911AA2D-BE77-278D-CD2E-2EB3E180F3B8}"/>
                </a:ext>
                <a:ext uri="{C183D7F6-B498-43B3-948B-1728B52AA6E4}">
                  <adec:decorative xmlns:adec="http://schemas.microsoft.com/office/drawing/2017/decorative" val="1"/>
                </a:ext>
              </a:extLst>
            </p:cNvPr>
            <p:cNvSpPr/>
            <p:nvPr userDrawn="1"/>
          </p:nvSpPr>
          <p:spPr>
            <a:xfrm rot="10800000">
              <a:off x="13664918" y="4867733"/>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2" name="Freeform: Shape 15">
              <a:extLst>
                <a:ext uri="{FF2B5EF4-FFF2-40B4-BE49-F238E27FC236}">
                  <a16:creationId xmlns:a16="http://schemas.microsoft.com/office/drawing/2014/main" id="{B6CE0BA6-C0FD-AC39-6C31-8477E0CAFDB0}"/>
                </a:ext>
                <a:ext uri="{C183D7F6-B498-43B3-948B-1728B52AA6E4}">
                  <adec:decorative xmlns:adec="http://schemas.microsoft.com/office/drawing/2017/decorative" val="1"/>
                </a:ext>
              </a:extLst>
            </p:cNvPr>
            <p:cNvSpPr/>
            <p:nvPr userDrawn="1"/>
          </p:nvSpPr>
          <p:spPr>
            <a:xfrm rot="10800000">
              <a:off x="14632096" y="5844983"/>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3" name="Image 2">
              <a:extLst>
                <a:ext uri="{FF2B5EF4-FFF2-40B4-BE49-F238E27FC236}">
                  <a16:creationId xmlns:a16="http://schemas.microsoft.com/office/drawing/2014/main" id="{666AD1A4-36DE-12F3-BB78-BA678A59572C}"/>
                </a:ext>
                <a:ext uri="{C183D7F6-B498-43B3-948B-1728B52AA6E4}">
                  <adec:decorative xmlns:adec="http://schemas.microsoft.com/office/drawing/2017/decorative" val="1"/>
                </a:ext>
              </a:extLst>
            </p:cNvPr>
            <p:cNvSpPr/>
            <p:nvPr userDrawn="1"/>
          </p:nvSpPr>
          <p:spPr>
            <a:xfrm rot="10800000">
              <a:off x="13402193" y="5492845"/>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44" name="Slide Number Placeholder 2">
            <a:extLst>
              <a:ext uri="{FF2B5EF4-FFF2-40B4-BE49-F238E27FC236}">
                <a16:creationId xmlns:a16="http://schemas.microsoft.com/office/drawing/2014/main" id="{79071EEC-EAD1-8B22-009A-68E74589AA8D}"/>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31836204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mmary 2">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28259CF0-6BC5-3693-6F49-C4489C07C317}"/>
              </a:ext>
              <a:ext uri="{C183D7F6-B498-43B3-948B-1728B52AA6E4}">
                <adec:decorative xmlns:adec="http://schemas.microsoft.com/office/drawing/2017/decorative" val="1"/>
              </a:ext>
            </a:extLst>
          </p:cNvPr>
          <p:cNvSpPr/>
          <p:nvPr/>
        </p:nvSpPr>
        <p:spPr>
          <a:xfrm>
            <a:off x="8989454" y="-2546"/>
            <a:ext cx="3202546" cy="3441072"/>
          </a:xfrm>
          <a:custGeom>
            <a:avLst/>
            <a:gdLst>
              <a:gd name="connsiteX0" fmla="*/ 3202546 w 3202546"/>
              <a:gd name="connsiteY0" fmla="*/ 0 h 3441072"/>
              <a:gd name="connsiteX1" fmla="*/ 3202546 w 3202546"/>
              <a:gd name="connsiteY1" fmla="*/ 3441072 h 3441072"/>
              <a:gd name="connsiteX2" fmla="*/ 0 w 3202546"/>
              <a:gd name="connsiteY2" fmla="*/ 3441072 h 3441072"/>
              <a:gd name="connsiteX3" fmla="*/ 3082686 w 3202546"/>
              <a:gd name="connsiteY3" fmla="*/ 6086 h 3441072"/>
            </a:gdLst>
            <a:ahLst/>
            <a:cxnLst>
              <a:cxn ang="0">
                <a:pos x="connsiteX0" y="connsiteY0"/>
              </a:cxn>
              <a:cxn ang="0">
                <a:pos x="connsiteX1" y="connsiteY1"/>
              </a:cxn>
              <a:cxn ang="0">
                <a:pos x="connsiteX2" y="connsiteY2"/>
              </a:cxn>
              <a:cxn ang="0">
                <a:pos x="connsiteX3" y="connsiteY3"/>
              </a:cxn>
            </a:cxnLst>
            <a:rect l="l" t="t" r="r" b="b"/>
            <a:pathLst>
              <a:path w="3202546" h="3441072">
                <a:moveTo>
                  <a:pt x="3202546" y="0"/>
                </a:moveTo>
                <a:lnTo>
                  <a:pt x="3202546" y="3441072"/>
                </a:lnTo>
                <a:lnTo>
                  <a:pt x="0" y="3441072"/>
                </a:lnTo>
                <a:cubicBezTo>
                  <a:pt x="0" y="1653352"/>
                  <a:pt x="1351216" y="182908"/>
                  <a:pt x="3082686" y="6086"/>
                </a:cubicBezTo>
                <a:close/>
              </a:path>
            </a:pathLst>
          </a:custGeom>
          <a:solidFill>
            <a:schemeClr val="accent1"/>
          </a:solidFill>
          <a:ln w="4756" cap="flat">
            <a:noFill/>
            <a:prstDash val="solid"/>
            <a:miter/>
          </a:ln>
        </p:spPr>
        <p:txBody>
          <a:bodyPr wrap="square" rtlCol="0" anchor="ctr">
            <a:noAutofit/>
          </a:bodyPr>
          <a:lstStyle/>
          <a:p>
            <a:endParaRPr lang="en-US" dirty="0"/>
          </a:p>
        </p:txBody>
      </p:sp>
      <p:sp>
        <p:nvSpPr>
          <p:cNvPr id="26" name="Image 4">
            <a:extLst>
              <a:ext uri="{FF2B5EF4-FFF2-40B4-BE49-F238E27FC236}">
                <a16:creationId xmlns:a16="http://schemas.microsoft.com/office/drawing/2014/main" id="{9019DA73-2516-F3D2-ECDB-620C90483DB3}"/>
              </a:ext>
              <a:ext uri="{C183D7F6-B498-43B3-948B-1728B52AA6E4}">
                <adec:decorative xmlns:adec="http://schemas.microsoft.com/office/drawing/2017/decorative" val="1"/>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14" name="Freeform 13">
            <a:extLst>
              <a:ext uri="{FF2B5EF4-FFF2-40B4-BE49-F238E27FC236}">
                <a16:creationId xmlns:a16="http://schemas.microsoft.com/office/drawing/2014/main" id="{5665DA82-D253-8EC5-5DFB-F0266ED9FBB4}"/>
              </a:ext>
              <a:ext uri="{C183D7F6-B498-43B3-948B-1728B52AA6E4}">
                <adec:decorative xmlns:adec="http://schemas.microsoft.com/office/drawing/2017/decorative" val="1"/>
              </a:ext>
            </a:extLst>
          </p:cNvPr>
          <p:cNvSpPr/>
          <p:nvPr/>
        </p:nvSpPr>
        <p:spPr>
          <a:xfrm flipV="1">
            <a:off x="-20086" y="5331514"/>
            <a:ext cx="2148416" cy="1526486"/>
          </a:xfrm>
          <a:custGeom>
            <a:avLst/>
            <a:gdLst>
              <a:gd name="connsiteX0" fmla="*/ 0 w 2148416"/>
              <a:gd name="connsiteY0" fmla="*/ 1526486 h 1526486"/>
              <a:gd name="connsiteX1" fmla="*/ 2098930 w 2148416"/>
              <a:gd name="connsiteY1" fmla="*/ 135201 h 1526486"/>
              <a:gd name="connsiteX2" fmla="*/ 2148416 w 2148416"/>
              <a:gd name="connsiteY2" fmla="*/ 0 h 1526486"/>
              <a:gd name="connsiteX3" fmla="*/ 0 w 2148416"/>
              <a:gd name="connsiteY3" fmla="*/ 0 h 1526486"/>
            </a:gdLst>
            <a:ahLst/>
            <a:cxnLst>
              <a:cxn ang="0">
                <a:pos x="connsiteX0" y="connsiteY0"/>
              </a:cxn>
              <a:cxn ang="0">
                <a:pos x="connsiteX1" y="connsiteY1"/>
              </a:cxn>
              <a:cxn ang="0">
                <a:pos x="connsiteX2" y="connsiteY2"/>
              </a:cxn>
              <a:cxn ang="0">
                <a:pos x="connsiteX3" y="connsiteY3"/>
              </a:cxn>
            </a:cxnLst>
            <a:rect l="l" t="t" r="r" b="b"/>
            <a:pathLst>
              <a:path w="2148416" h="1526486">
                <a:moveTo>
                  <a:pt x="0" y="1526486"/>
                </a:moveTo>
                <a:cubicBezTo>
                  <a:pt x="943526" y="1526486"/>
                  <a:pt x="1753109" y="952785"/>
                  <a:pt x="2098930" y="135201"/>
                </a:cubicBezTo>
                <a:lnTo>
                  <a:pt x="2148416" y="0"/>
                </a:lnTo>
                <a:lnTo>
                  <a:pt x="0" y="0"/>
                </a:lnTo>
                <a:close/>
              </a:path>
            </a:pathLst>
          </a:custGeom>
          <a:solidFill>
            <a:schemeClr val="accent4">
              <a:alpha val="50000"/>
            </a:schemeClr>
          </a:solidFill>
          <a:ln w="5083" cap="flat">
            <a:noFill/>
            <a:prstDash val="solid"/>
            <a:miter/>
          </a:ln>
        </p:spPr>
        <p:txBody>
          <a:bodyPr wrap="square" rtlCol="0" anchor="ctr">
            <a:noAutofit/>
          </a:bodyPr>
          <a:lstStyle/>
          <a:p>
            <a:endParaRPr lang="en-US" dirty="0"/>
          </a:p>
        </p:txBody>
      </p:sp>
      <p:pic>
        <p:nvPicPr>
          <p:cNvPr id="21" name="Image 2">
            <a:extLst>
              <a:ext uri="{FF2B5EF4-FFF2-40B4-BE49-F238E27FC236}">
                <a16:creationId xmlns:a16="http://schemas.microsoft.com/office/drawing/2014/main" id="{A8B7F1F1-806C-8D65-7340-220A0C4653C8}"/>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rot="5400000">
            <a:off x="9991886" y="1247775"/>
            <a:ext cx="2200114" cy="2200114"/>
          </a:xfrm>
          <a:prstGeom prst="rect">
            <a:avLst/>
          </a:prstGeom>
        </p:spPr>
      </p:pic>
      <p:sp>
        <p:nvSpPr>
          <p:cNvPr id="12" name="Freeform 11">
            <a:extLst>
              <a:ext uri="{FF2B5EF4-FFF2-40B4-BE49-F238E27FC236}">
                <a16:creationId xmlns:a16="http://schemas.microsoft.com/office/drawing/2014/main" id="{E76518D4-6149-BA03-3BE5-6A13A792C115}"/>
              </a:ext>
              <a:ext uri="{C183D7F6-B498-43B3-948B-1728B52AA6E4}">
                <adec:decorative xmlns:adec="http://schemas.microsoft.com/office/drawing/2017/decorative" val="1"/>
              </a:ext>
            </a:extLst>
          </p:cNvPr>
          <p:cNvSpPr/>
          <p:nvPr/>
        </p:nvSpPr>
        <p:spPr>
          <a:xfrm>
            <a:off x="1540428" y="6470488"/>
            <a:ext cx="775021" cy="387513"/>
          </a:xfrm>
          <a:custGeom>
            <a:avLst/>
            <a:gdLst>
              <a:gd name="connsiteX0" fmla="*/ 387511 w 775021"/>
              <a:gd name="connsiteY0" fmla="*/ 0 h 387513"/>
              <a:gd name="connsiteX1" fmla="*/ 775021 w 775021"/>
              <a:gd name="connsiteY1" fmla="*/ 387511 h 387513"/>
              <a:gd name="connsiteX2" fmla="*/ 775021 w 775021"/>
              <a:gd name="connsiteY2" fmla="*/ 387513 h 387513"/>
              <a:gd name="connsiteX3" fmla="*/ 1 w 775021"/>
              <a:gd name="connsiteY3" fmla="*/ 387513 h 387513"/>
              <a:gd name="connsiteX4" fmla="*/ 0 w 775021"/>
              <a:gd name="connsiteY4" fmla="*/ 387511 h 387513"/>
              <a:gd name="connsiteX5" fmla="*/ 387511 w 775021"/>
              <a:gd name="connsiteY5" fmla="*/ 0 h 387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5021" h="387513">
                <a:moveTo>
                  <a:pt x="387511" y="0"/>
                </a:moveTo>
                <a:cubicBezTo>
                  <a:pt x="601527" y="0"/>
                  <a:pt x="775021" y="173494"/>
                  <a:pt x="775021" y="387511"/>
                </a:cubicBezTo>
                <a:lnTo>
                  <a:pt x="775021" y="387513"/>
                </a:lnTo>
                <a:lnTo>
                  <a:pt x="1" y="387513"/>
                </a:lnTo>
                <a:lnTo>
                  <a:pt x="0" y="387511"/>
                </a:lnTo>
                <a:cubicBezTo>
                  <a:pt x="0" y="173494"/>
                  <a:pt x="173494" y="0"/>
                  <a:pt x="387511" y="0"/>
                </a:cubicBezTo>
                <a:close/>
              </a:path>
            </a:pathLst>
          </a:custGeom>
          <a:solidFill>
            <a:schemeClr val="accent6"/>
          </a:solidFill>
          <a:ln w="3801" cap="flat">
            <a:noFill/>
            <a:prstDash val="solid"/>
            <a:miter/>
          </a:ln>
        </p:spPr>
        <p:txBody>
          <a:bodyPr wrap="square" rtlCol="0" anchor="ctr">
            <a:noAutofit/>
          </a:bodyPr>
          <a:lstStyle/>
          <a:p>
            <a:endParaRPr lang="en-US" dirty="0"/>
          </a:p>
        </p:txBody>
      </p:sp>
      <p:sp>
        <p:nvSpPr>
          <p:cNvPr id="2" name="Title 1"/>
          <p:cNvSpPr>
            <a:spLocks noGrp="1"/>
          </p:cNvSpPr>
          <p:nvPr>
            <p:ph type="title"/>
          </p:nvPr>
        </p:nvSpPr>
        <p:spPr>
          <a:xfrm>
            <a:off x="914400" y="1057274"/>
            <a:ext cx="7843837" cy="1012782"/>
          </a:xfrm>
        </p:spPr>
        <p:txBody>
          <a:bodyPr tIns="0" bIns="0">
            <a:noAutofit/>
          </a:bodyPr>
          <a:lstStyle>
            <a:lvl1pPr algn="l">
              <a:lnSpc>
                <a:spcPct val="100000"/>
              </a:lnSpc>
              <a:defRPr sz="3600" b="1"/>
            </a:lvl1pPr>
          </a:lstStyle>
          <a:p>
            <a:r>
              <a:rPr lang="en-US"/>
              <a:t>Click to edit Master title style</a:t>
            </a:r>
            <a:endParaRPr lang="en-US" dirty="0"/>
          </a:p>
        </p:txBody>
      </p:sp>
      <p:sp>
        <p:nvSpPr>
          <p:cNvPr id="30" name="Content Placeholder 2">
            <a:extLst>
              <a:ext uri="{FF2B5EF4-FFF2-40B4-BE49-F238E27FC236}">
                <a16:creationId xmlns:a16="http://schemas.microsoft.com/office/drawing/2014/main" id="{58F56A7F-403C-059D-4B58-A8D59888A158}"/>
              </a:ext>
            </a:extLst>
          </p:cNvPr>
          <p:cNvSpPr>
            <a:spLocks noGrp="1"/>
          </p:cNvSpPr>
          <p:nvPr>
            <p:ph idx="13" hasCustomPrompt="1"/>
          </p:nvPr>
        </p:nvSpPr>
        <p:spPr>
          <a:xfrm>
            <a:off x="914400" y="2331791"/>
            <a:ext cx="6903076" cy="3721817"/>
          </a:xfrm>
        </p:spPr>
        <p:txBody>
          <a:bodyPr tIns="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10" name="Picture Placeholder 9">
            <a:extLst>
              <a:ext uri="{FF2B5EF4-FFF2-40B4-BE49-F238E27FC236}">
                <a16:creationId xmlns:a16="http://schemas.microsoft.com/office/drawing/2014/main" id="{0723BF40-731C-2A5B-FC2F-B59DEF431C66}"/>
              </a:ext>
            </a:extLst>
          </p:cNvPr>
          <p:cNvSpPr>
            <a:spLocks noGrp="1"/>
          </p:cNvSpPr>
          <p:nvPr>
            <p:ph type="pic" sz="quarter" idx="14"/>
          </p:nvPr>
        </p:nvSpPr>
        <p:spPr>
          <a:xfrm>
            <a:off x="8989454" y="3405189"/>
            <a:ext cx="3202546" cy="3452811"/>
          </a:xfrm>
          <a:solidFill>
            <a:schemeClr val="accent1"/>
          </a:solidFill>
        </p:spPr>
        <p:txBody>
          <a:bodyPr>
            <a:normAutofit/>
          </a:bodyPr>
          <a:lstStyle>
            <a:lvl1pPr marL="0" indent="0">
              <a:buNone/>
              <a:defRPr sz="1800"/>
            </a:lvl1pPr>
          </a:lstStyle>
          <a:p>
            <a:r>
              <a:rPr lang="en-US"/>
              <a:t>Click icon to add picture</a:t>
            </a:r>
            <a:endParaRPr lang="en-US" dirty="0"/>
          </a:p>
        </p:txBody>
      </p:sp>
      <p:sp>
        <p:nvSpPr>
          <p:cNvPr id="20" name="Slide Number Placeholder 2">
            <a:extLst>
              <a:ext uri="{FF2B5EF4-FFF2-40B4-BE49-F238E27FC236}">
                <a16:creationId xmlns:a16="http://schemas.microsoft.com/office/drawing/2014/main" id="{3ACD3A33-D8A4-7058-9798-30967E3EFD39}"/>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71045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10438475" y="457199"/>
            <a:ext cx="987552" cy="244503"/>
          </a:xfrm>
          <a:prstGeom prst="rect">
            <a:avLst/>
          </a:prstGeom>
        </p:spPr>
        <p:txBody>
          <a:bodyPr vert="horz" lIns="91440" tIns="45720" rIns="0" bIns="45720" rtlCol="0" anchor="ctr"/>
          <a:lstStyle>
            <a:lvl1pPr algn="r">
              <a:defRPr sz="1200">
                <a:solidFill>
                  <a:schemeClr val="accent6"/>
                </a:solidFill>
                <a:latin typeface="+mn-lt"/>
                <a:cs typeface="Arial" panose="020B0604020202020204" pitchFamily="34" charset="0"/>
              </a:defRPr>
            </a:lvl1pPr>
          </a:lstStyle>
          <a:p>
            <a:fld id="{48F63A3B-78C7-47BE-AE5E-E10140E04643}" type="slidenum">
              <a:rPr lang="en-US" smtClean="0"/>
              <a:pPr/>
              <a:t>‹#›</a:t>
            </a:fld>
            <a:endParaRPr lang="en-US" dirty="0"/>
          </a:p>
        </p:txBody>
      </p:sp>
      <p:sp>
        <p:nvSpPr>
          <p:cNvPr id="2" name="Title Placeholder 1"/>
          <p:cNvSpPr>
            <a:spLocks noGrp="1"/>
          </p:cNvSpPr>
          <p:nvPr>
            <p:ph type="title"/>
          </p:nvPr>
        </p:nvSpPr>
        <p:spPr>
          <a:xfrm>
            <a:off x="758952" y="731520"/>
            <a:ext cx="10671048" cy="1362057"/>
          </a:xfrm>
          <a:prstGeom prst="rect">
            <a:avLst/>
          </a:prstGeom>
        </p:spPr>
        <p:txBody>
          <a:bodyPr vert="horz" lIns="91440" tIns="45720" rIns="91440" bIns="45720" rtlCol="0" anchor="b"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80" r:id="rId3"/>
    <p:sldLayoutId id="2147483653" r:id="rId4"/>
    <p:sldLayoutId id="2147483668" r:id="rId5"/>
    <p:sldLayoutId id="2147483685" r:id="rId6"/>
    <p:sldLayoutId id="2147483686" r:id="rId7"/>
    <p:sldLayoutId id="2147483687" r:id="rId8"/>
    <p:sldLayoutId id="2147483688" r:id="rId9"/>
    <p:sldLayoutId id="2147483689" r:id="rId10"/>
    <p:sldLayoutId id="2147483691" r:id="rId11"/>
    <p:sldLayoutId id="2147483692" r:id="rId12"/>
    <p:sldLayoutId id="2147483676" r:id="rId13"/>
    <p:sldLayoutId id="2147483656" r:id="rId14"/>
    <p:sldLayoutId id="2147483657" r:id="rId15"/>
    <p:sldLayoutId id="2147483658" r:id="rId16"/>
    <p:sldLayoutId id="2147483659" r:id="rId17"/>
  </p:sldLayoutIdLst>
  <p:hf hdr="0" ftr="0" dt="0"/>
  <p:txStyles>
    <p:titleStyle>
      <a:lvl1pPr algn="ctr" defTabSz="914400" rtl="0" eaLnBrk="1" latinLnBrk="0" hangingPunct="1">
        <a:lnSpc>
          <a:spcPts val="4875"/>
        </a:lnSpc>
        <a:spcBef>
          <a:spcPct val="0"/>
        </a:spcBef>
        <a:buNone/>
        <a:defRPr sz="38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7FF65-A536-F639-8591-ED024C223308}"/>
              </a:ext>
            </a:extLst>
          </p:cNvPr>
          <p:cNvSpPr>
            <a:spLocks noGrp="1"/>
          </p:cNvSpPr>
          <p:nvPr>
            <p:ph type="ctrTitle"/>
          </p:nvPr>
        </p:nvSpPr>
        <p:spPr>
          <a:xfrm>
            <a:off x="2899790" y="810227"/>
            <a:ext cx="6392421" cy="3831221"/>
          </a:xfrm>
        </p:spPr>
        <p:txBody>
          <a:bodyPr anchor="ctr"/>
          <a:lstStyle/>
          <a:p>
            <a:r>
              <a:rPr lang="en-US" dirty="0"/>
              <a:t>Computer science department</a:t>
            </a:r>
          </a:p>
        </p:txBody>
      </p:sp>
      <p:sp>
        <p:nvSpPr>
          <p:cNvPr id="3" name="Title 1">
            <a:extLst>
              <a:ext uri="{FF2B5EF4-FFF2-40B4-BE49-F238E27FC236}">
                <a16:creationId xmlns:a16="http://schemas.microsoft.com/office/drawing/2014/main" id="{E635EABD-689D-02BF-851A-938E3A596678}"/>
              </a:ext>
            </a:extLst>
          </p:cNvPr>
          <p:cNvSpPr txBox="1">
            <a:spLocks/>
          </p:cNvSpPr>
          <p:nvPr/>
        </p:nvSpPr>
        <p:spPr>
          <a:xfrm>
            <a:off x="3548719" y="5396665"/>
            <a:ext cx="6392421" cy="1519706"/>
          </a:xfrm>
          <a:prstGeom prst="rect">
            <a:avLst/>
          </a:prstGeom>
        </p:spPr>
        <p:txBody>
          <a:bodyPr vert="horz" lIns="91440" tIns="0" rIns="91440" bIns="0" rtlCol="0" anchor="ctr" anchorCtr="0">
            <a:noAutofit/>
          </a:bodyPr>
          <a:lstStyle>
            <a:lvl1pPr algn="ctr" defTabSz="914400" rtl="0" eaLnBrk="1" latinLnBrk="0" hangingPunct="1">
              <a:lnSpc>
                <a:spcPct val="100000"/>
              </a:lnSpc>
              <a:spcBef>
                <a:spcPct val="0"/>
              </a:spcBef>
              <a:buNone/>
              <a:defRPr sz="3600" b="1" kern="1200" cap="all" baseline="0">
                <a:solidFill>
                  <a:schemeClr val="accent6"/>
                </a:solidFill>
                <a:latin typeface="+mj-lt"/>
                <a:ea typeface="+mj-ea"/>
                <a:cs typeface="+mj-cs"/>
              </a:defRPr>
            </a:lvl1pPr>
          </a:lstStyle>
          <a:p>
            <a:r>
              <a:rPr lang="en-US" sz="2000" dirty="0">
                <a:solidFill>
                  <a:schemeClr val="bg1"/>
                </a:solidFill>
              </a:rPr>
              <a:t>Data science </a:t>
            </a:r>
            <a:r>
              <a:rPr lang="en-US" sz="2800" dirty="0">
                <a:solidFill>
                  <a:schemeClr val="bg1"/>
                </a:solidFill>
              </a:rPr>
              <a:t>|</a:t>
            </a:r>
            <a:r>
              <a:rPr lang="en-US" sz="2000" dirty="0">
                <a:solidFill>
                  <a:schemeClr val="bg1"/>
                </a:solidFill>
              </a:rPr>
              <a:t> Data analysis model</a:t>
            </a:r>
          </a:p>
        </p:txBody>
      </p:sp>
    </p:spTree>
    <p:extLst>
      <p:ext uri="{BB962C8B-B14F-4D97-AF65-F5344CB8AC3E}">
        <p14:creationId xmlns:p14="http://schemas.microsoft.com/office/powerpoint/2010/main" val="22024376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C3C3822-DECA-C121-0F5B-17087FB1A9A4}"/>
              </a:ext>
            </a:extLst>
          </p:cNvPr>
          <p:cNvPicPr>
            <a:picLocks noChangeAspect="1"/>
          </p:cNvPicPr>
          <p:nvPr/>
        </p:nvPicPr>
        <p:blipFill>
          <a:blip r:embed="rId3"/>
          <a:stretch>
            <a:fillRect/>
          </a:stretch>
        </p:blipFill>
        <p:spPr>
          <a:xfrm>
            <a:off x="865239" y="750125"/>
            <a:ext cx="10461522" cy="5357750"/>
          </a:xfrm>
          <a:prstGeom prst="rect">
            <a:avLst/>
          </a:prstGeom>
        </p:spPr>
      </p:pic>
    </p:spTree>
    <p:extLst>
      <p:ext uri="{BB962C8B-B14F-4D97-AF65-F5344CB8AC3E}">
        <p14:creationId xmlns:p14="http://schemas.microsoft.com/office/powerpoint/2010/main" val="31276515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ADFA550-461F-A363-43EA-2AAAFBB8DE84}"/>
              </a:ext>
            </a:extLst>
          </p:cNvPr>
          <p:cNvPicPr>
            <a:picLocks noChangeAspect="1"/>
          </p:cNvPicPr>
          <p:nvPr/>
        </p:nvPicPr>
        <p:blipFill>
          <a:blip r:embed="rId3"/>
          <a:stretch>
            <a:fillRect/>
          </a:stretch>
        </p:blipFill>
        <p:spPr>
          <a:xfrm>
            <a:off x="668594" y="616532"/>
            <a:ext cx="10854812" cy="5624936"/>
          </a:xfrm>
          <a:prstGeom prst="rect">
            <a:avLst/>
          </a:prstGeom>
        </p:spPr>
      </p:pic>
    </p:spTree>
    <p:extLst>
      <p:ext uri="{BB962C8B-B14F-4D97-AF65-F5344CB8AC3E}">
        <p14:creationId xmlns:p14="http://schemas.microsoft.com/office/powerpoint/2010/main" val="1989689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4D8B71E-D553-5A54-7F61-E395AD3D382B}"/>
              </a:ext>
            </a:extLst>
          </p:cNvPr>
          <p:cNvSpPr>
            <a:spLocks noGrp="1"/>
          </p:cNvSpPr>
          <p:nvPr>
            <p:ph type="title"/>
          </p:nvPr>
        </p:nvSpPr>
        <p:spPr>
          <a:xfrm>
            <a:off x="0" y="-204962"/>
            <a:ext cx="2445274" cy="646331"/>
          </a:xfrm>
        </p:spPr>
        <p:txBody>
          <a:bodyPr/>
          <a:lstStyle/>
          <a:p>
            <a:r>
              <a:rPr lang="en-US" sz="2000" dirty="0"/>
              <a:t>Visualization</a:t>
            </a:r>
            <a:r>
              <a:rPr lang="en-US" dirty="0"/>
              <a:t>   </a:t>
            </a:r>
          </a:p>
        </p:txBody>
      </p:sp>
      <p:sp>
        <p:nvSpPr>
          <p:cNvPr id="5" name="TextBox 4">
            <a:extLst>
              <a:ext uri="{FF2B5EF4-FFF2-40B4-BE49-F238E27FC236}">
                <a16:creationId xmlns:a16="http://schemas.microsoft.com/office/drawing/2014/main" id="{373D1C92-E1D9-2894-489A-492ED8AA7799}"/>
              </a:ext>
            </a:extLst>
          </p:cNvPr>
          <p:cNvSpPr txBox="1"/>
          <p:nvPr/>
        </p:nvSpPr>
        <p:spPr>
          <a:xfrm>
            <a:off x="2241166" y="-155236"/>
            <a:ext cx="304392" cy="646331"/>
          </a:xfrm>
          <a:prstGeom prst="rect">
            <a:avLst/>
          </a:prstGeom>
          <a:noFill/>
        </p:spPr>
        <p:txBody>
          <a:bodyPr wrap="square" rtlCol="0">
            <a:spAutoFit/>
          </a:bodyPr>
          <a:lstStyle/>
          <a:p>
            <a:r>
              <a:rPr lang="en-US" sz="3600" dirty="0">
                <a:solidFill>
                  <a:srgbClr val="1F2C8F"/>
                </a:solidFill>
              </a:rPr>
              <a:t>:</a:t>
            </a:r>
          </a:p>
        </p:txBody>
      </p:sp>
      <p:sp>
        <p:nvSpPr>
          <p:cNvPr id="6" name="TextBox 5">
            <a:extLst>
              <a:ext uri="{FF2B5EF4-FFF2-40B4-BE49-F238E27FC236}">
                <a16:creationId xmlns:a16="http://schemas.microsoft.com/office/drawing/2014/main" id="{747B0496-6CFB-8A60-4785-B0B596F57112}"/>
              </a:ext>
            </a:extLst>
          </p:cNvPr>
          <p:cNvSpPr txBox="1"/>
          <p:nvPr/>
        </p:nvSpPr>
        <p:spPr>
          <a:xfrm>
            <a:off x="2353935" y="15727"/>
            <a:ext cx="234908" cy="400110"/>
          </a:xfrm>
          <a:prstGeom prst="rect">
            <a:avLst/>
          </a:prstGeom>
          <a:noFill/>
        </p:spPr>
        <p:txBody>
          <a:bodyPr wrap="square" rtlCol="0">
            <a:spAutoFit/>
          </a:bodyPr>
          <a:lstStyle/>
          <a:p>
            <a:r>
              <a:rPr lang="en-US" sz="2000" dirty="0">
                <a:solidFill>
                  <a:srgbClr val="1F2C8F"/>
                </a:solidFill>
                <a:latin typeface="+mj-lt"/>
              </a:rPr>
              <a:t>-</a:t>
            </a:r>
          </a:p>
        </p:txBody>
      </p:sp>
      <p:pic>
        <p:nvPicPr>
          <p:cNvPr id="8" name="Picture 7">
            <a:extLst>
              <a:ext uri="{FF2B5EF4-FFF2-40B4-BE49-F238E27FC236}">
                <a16:creationId xmlns:a16="http://schemas.microsoft.com/office/drawing/2014/main" id="{977E8F84-77A9-3407-5553-0EDD444F5883}"/>
              </a:ext>
            </a:extLst>
          </p:cNvPr>
          <p:cNvPicPr>
            <a:picLocks noChangeAspect="1"/>
          </p:cNvPicPr>
          <p:nvPr/>
        </p:nvPicPr>
        <p:blipFill>
          <a:blip r:embed="rId3"/>
          <a:stretch>
            <a:fillRect/>
          </a:stretch>
        </p:blipFill>
        <p:spPr>
          <a:xfrm>
            <a:off x="2760234" y="1396180"/>
            <a:ext cx="8704198" cy="4919349"/>
          </a:xfrm>
          <a:prstGeom prst="rect">
            <a:avLst/>
          </a:prstGeom>
        </p:spPr>
      </p:pic>
      <p:sp>
        <p:nvSpPr>
          <p:cNvPr id="36" name="TextBox 35">
            <a:extLst>
              <a:ext uri="{FF2B5EF4-FFF2-40B4-BE49-F238E27FC236}">
                <a16:creationId xmlns:a16="http://schemas.microsoft.com/office/drawing/2014/main" id="{2ADC79E3-C025-67FA-1D68-2D1D169A7AE9}"/>
              </a:ext>
            </a:extLst>
          </p:cNvPr>
          <p:cNvSpPr txBox="1"/>
          <p:nvPr/>
        </p:nvSpPr>
        <p:spPr>
          <a:xfrm>
            <a:off x="2545558" y="326161"/>
            <a:ext cx="7846143" cy="707886"/>
          </a:xfrm>
          <a:prstGeom prst="rect">
            <a:avLst/>
          </a:prstGeom>
          <a:noFill/>
        </p:spPr>
        <p:txBody>
          <a:bodyPr wrap="square" rtlCol="0">
            <a:spAutoFit/>
          </a:bodyPr>
          <a:lstStyle/>
          <a:p>
            <a:pPr marL="285750" indent="-285750">
              <a:buFont typeface="Arial" panose="020B0604020202020204" pitchFamily="34" charset="0"/>
              <a:buChar char="•"/>
            </a:pPr>
            <a:r>
              <a:rPr lang="en-US" sz="2000" dirty="0">
                <a:solidFill>
                  <a:srgbClr val="1F2C8F"/>
                </a:solidFill>
                <a:effectLst>
                  <a:outerShdw blurRad="38100" dist="38100" dir="2700000" algn="tl">
                    <a:srgbClr val="000000">
                      <a:alpha val="43137"/>
                    </a:srgbClr>
                  </a:outerShdw>
                </a:effectLst>
              </a:rPr>
              <a:t>Histogram of the Age variable, showing the distribution of ages for individuals involved in accidents.</a:t>
            </a:r>
          </a:p>
        </p:txBody>
      </p:sp>
    </p:spTree>
    <p:extLst>
      <p:ext uri="{BB962C8B-B14F-4D97-AF65-F5344CB8AC3E}">
        <p14:creationId xmlns:p14="http://schemas.microsoft.com/office/powerpoint/2010/main" val="6856810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35">
            <a:extLst>
              <a:ext uri="{FF2B5EF4-FFF2-40B4-BE49-F238E27FC236}">
                <a16:creationId xmlns:a16="http://schemas.microsoft.com/office/drawing/2014/main" id="{2ADC79E3-C025-67FA-1D68-2D1D169A7AE9}"/>
              </a:ext>
            </a:extLst>
          </p:cNvPr>
          <p:cNvSpPr txBox="1"/>
          <p:nvPr/>
        </p:nvSpPr>
        <p:spPr>
          <a:xfrm>
            <a:off x="2557780" y="326161"/>
            <a:ext cx="7846143" cy="400110"/>
          </a:xfrm>
          <a:prstGeom prst="rect">
            <a:avLst/>
          </a:prstGeom>
          <a:noFill/>
          <a:ln>
            <a:noFill/>
          </a:ln>
        </p:spPr>
        <p:txBody>
          <a:bodyPr wrap="square" rtlCol="0">
            <a:spAutoFit/>
          </a:bodyPr>
          <a:lstStyle/>
          <a:p>
            <a:pPr marL="285750" indent="-285750">
              <a:buFont typeface="Arial" panose="020B0604020202020204" pitchFamily="34" charset="0"/>
              <a:buChar char="•"/>
            </a:pPr>
            <a:r>
              <a:rPr lang="en-US" sz="2000" dirty="0">
                <a:solidFill>
                  <a:srgbClr val="1F2C8F"/>
                </a:solidFill>
                <a:effectLst>
                  <a:outerShdw blurRad="38100" dist="38100" dir="2700000" algn="tl">
                    <a:srgbClr val="000000">
                      <a:alpha val="43137"/>
                    </a:srgbClr>
                  </a:outerShdw>
                </a:effectLst>
              </a:rPr>
              <a:t>Bar chart showing the number of accidents in each city.</a:t>
            </a:r>
          </a:p>
        </p:txBody>
      </p:sp>
      <p:pic>
        <p:nvPicPr>
          <p:cNvPr id="7" name="Picture 6">
            <a:extLst>
              <a:ext uri="{FF2B5EF4-FFF2-40B4-BE49-F238E27FC236}">
                <a16:creationId xmlns:a16="http://schemas.microsoft.com/office/drawing/2014/main" id="{65D1E6CE-CC11-6690-249B-ED6CD5AC86A8}"/>
              </a:ext>
            </a:extLst>
          </p:cNvPr>
          <p:cNvPicPr>
            <a:picLocks noChangeAspect="1"/>
          </p:cNvPicPr>
          <p:nvPr/>
        </p:nvPicPr>
        <p:blipFill>
          <a:blip r:embed="rId3"/>
          <a:stretch>
            <a:fillRect/>
          </a:stretch>
        </p:blipFill>
        <p:spPr>
          <a:xfrm>
            <a:off x="2557780" y="1532852"/>
            <a:ext cx="8655001" cy="4891545"/>
          </a:xfrm>
          <a:prstGeom prst="rect">
            <a:avLst/>
          </a:prstGeom>
        </p:spPr>
      </p:pic>
    </p:spTree>
    <p:extLst>
      <p:ext uri="{BB962C8B-B14F-4D97-AF65-F5344CB8AC3E}">
        <p14:creationId xmlns:p14="http://schemas.microsoft.com/office/powerpoint/2010/main" val="21583095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5DDF9DEA-9EF8-AEA4-C6CC-572FEC37C33C}"/>
              </a:ext>
            </a:extLst>
          </p:cNvPr>
          <p:cNvPicPr>
            <a:picLocks noChangeAspect="1"/>
          </p:cNvPicPr>
          <p:nvPr/>
        </p:nvPicPr>
        <p:blipFill>
          <a:blip r:embed="rId3"/>
          <a:stretch>
            <a:fillRect/>
          </a:stretch>
        </p:blipFill>
        <p:spPr>
          <a:xfrm>
            <a:off x="2792361" y="1331089"/>
            <a:ext cx="8817095" cy="4983156"/>
          </a:xfrm>
          <a:prstGeom prst="rect">
            <a:avLst/>
          </a:prstGeom>
        </p:spPr>
      </p:pic>
      <p:sp>
        <p:nvSpPr>
          <p:cNvPr id="36" name="TextBox 35">
            <a:extLst>
              <a:ext uri="{FF2B5EF4-FFF2-40B4-BE49-F238E27FC236}">
                <a16:creationId xmlns:a16="http://schemas.microsoft.com/office/drawing/2014/main" id="{2ADC79E3-C025-67FA-1D68-2D1D169A7AE9}"/>
              </a:ext>
            </a:extLst>
          </p:cNvPr>
          <p:cNvSpPr txBox="1"/>
          <p:nvPr/>
        </p:nvSpPr>
        <p:spPr>
          <a:xfrm>
            <a:off x="2552454" y="328193"/>
            <a:ext cx="7846143" cy="400110"/>
          </a:xfrm>
          <a:prstGeom prst="rect">
            <a:avLst/>
          </a:prstGeom>
          <a:noFill/>
        </p:spPr>
        <p:txBody>
          <a:bodyPr wrap="square" rtlCol="0">
            <a:spAutoFit/>
          </a:bodyPr>
          <a:lstStyle/>
          <a:p>
            <a:pPr marL="285750" indent="-285750">
              <a:buFont typeface="Arial" panose="020B0604020202020204" pitchFamily="34" charset="0"/>
              <a:buChar char="•"/>
            </a:pPr>
            <a:r>
              <a:rPr lang="en-US" sz="2000" dirty="0">
                <a:solidFill>
                  <a:srgbClr val="1F2C8F"/>
                </a:solidFill>
                <a:effectLst>
                  <a:outerShdw blurRad="38100" dist="38100" dir="2700000" algn="tl">
                    <a:srgbClr val="000000">
                      <a:alpha val="43137"/>
                    </a:srgbClr>
                  </a:outerShdw>
                </a:effectLst>
              </a:rPr>
              <a:t>Bar chart showing the number of accidents for each cause category.</a:t>
            </a:r>
          </a:p>
        </p:txBody>
      </p:sp>
    </p:spTree>
    <p:extLst>
      <p:ext uri="{BB962C8B-B14F-4D97-AF65-F5344CB8AC3E}">
        <p14:creationId xmlns:p14="http://schemas.microsoft.com/office/powerpoint/2010/main" val="28790707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35">
            <a:extLst>
              <a:ext uri="{FF2B5EF4-FFF2-40B4-BE49-F238E27FC236}">
                <a16:creationId xmlns:a16="http://schemas.microsoft.com/office/drawing/2014/main" id="{2ADC79E3-C025-67FA-1D68-2D1D169A7AE9}"/>
              </a:ext>
            </a:extLst>
          </p:cNvPr>
          <p:cNvSpPr txBox="1"/>
          <p:nvPr/>
        </p:nvSpPr>
        <p:spPr>
          <a:xfrm>
            <a:off x="2547677" y="326161"/>
            <a:ext cx="7846143" cy="400110"/>
          </a:xfrm>
          <a:prstGeom prst="rect">
            <a:avLst/>
          </a:prstGeom>
          <a:noFill/>
        </p:spPr>
        <p:txBody>
          <a:bodyPr wrap="square" rtlCol="0">
            <a:spAutoFit/>
          </a:bodyPr>
          <a:lstStyle/>
          <a:p>
            <a:pPr marL="285750" indent="-285750">
              <a:buFont typeface="Arial" panose="020B0604020202020204" pitchFamily="34" charset="0"/>
              <a:buChar char="•"/>
            </a:pPr>
            <a:r>
              <a:rPr lang="en-US" sz="2000" dirty="0">
                <a:solidFill>
                  <a:srgbClr val="1F2C8F"/>
                </a:solidFill>
                <a:effectLst>
                  <a:outerShdw blurRad="38100" dist="38100" dir="2700000" algn="tl">
                    <a:srgbClr val="000000">
                      <a:alpha val="43137"/>
                    </a:srgbClr>
                  </a:outerShdw>
                </a:effectLst>
              </a:rPr>
              <a:t>Pie chart showing the distribution of incident outcomes.</a:t>
            </a:r>
          </a:p>
        </p:txBody>
      </p:sp>
      <p:pic>
        <p:nvPicPr>
          <p:cNvPr id="7" name="Picture 6">
            <a:extLst>
              <a:ext uri="{FF2B5EF4-FFF2-40B4-BE49-F238E27FC236}">
                <a16:creationId xmlns:a16="http://schemas.microsoft.com/office/drawing/2014/main" id="{966EC1E8-72B9-6C68-6AB2-F7D8B546D438}"/>
              </a:ext>
            </a:extLst>
          </p:cNvPr>
          <p:cNvPicPr>
            <a:picLocks noChangeAspect="1"/>
          </p:cNvPicPr>
          <p:nvPr/>
        </p:nvPicPr>
        <p:blipFill>
          <a:blip r:embed="rId3"/>
          <a:stretch>
            <a:fillRect/>
          </a:stretch>
        </p:blipFill>
        <p:spPr>
          <a:xfrm>
            <a:off x="2850419" y="1284790"/>
            <a:ext cx="9028411" cy="5102585"/>
          </a:xfrm>
          <a:prstGeom prst="rect">
            <a:avLst/>
          </a:prstGeom>
        </p:spPr>
      </p:pic>
    </p:spTree>
    <p:extLst>
      <p:ext uri="{BB962C8B-B14F-4D97-AF65-F5344CB8AC3E}">
        <p14:creationId xmlns:p14="http://schemas.microsoft.com/office/powerpoint/2010/main" val="32000559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35">
            <a:extLst>
              <a:ext uri="{FF2B5EF4-FFF2-40B4-BE49-F238E27FC236}">
                <a16:creationId xmlns:a16="http://schemas.microsoft.com/office/drawing/2014/main" id="{2ADC79E3-C025-67FA-1D68-2D1D169A7AE9}"/>
              </a:ext>
            </a:extLst>
          </p:cNvPr>
          <p:cNvSpPr txBox="1"/>
          <p:nvPr/>
        </p:nvSpPr>
        <p:spPr>
          <a:xfrm>
            <a:off x="2547676" y="326161"/>
            <a:ext cx="7846143" cy="707886"/>
          </a:xfrm>
          <a:prstGeom prst="rect">
            <a:avLst/>
          </a:prstGeom>
          <a:noFill/>
        </p:spPr>
        <p:txBody>
          <a:bodyPr wrap="square" rtlCol="0">
            <a:spAutoFit/>
          </a:bodyPr>
          <a:lstStyle/>
          <a:p>
            <a:pPr marL="285750" indent="-285750">
              <a:buFont typeface="Arial" panose="020B0604020202020204" pitchFamily="34" charset="0"/>
              <a:buChar char="•"/>
            </a:pPr>
            <a:r>
              <a:rPr lang="en-US" sz="2000" dirty="0">
                <a:solidFill>
                  <a:srgbClr val="1F2C8F"/>
                </a:solidFill>
                <a:effectLst>
                  <a:outerShdw blurRad="38100" dist="38100" dir="2700000" algn="tl">
                    <a:srgbClr val="000000">
                      <a:alpha val="43137"/>
                    </a:srgbClr>
                  </a:outerShdw>
                </a:effectLst>
              </a:rPr>
              <a:t>A histogram of the Age variable using ‘ggplot2’ ,the histogram shows the frequency distribution of ages</a:t>
            </a:r>
          </a:p>
        </p:txBody>
      </p:sp>
      <p:pic>
        <p:nvPicPr>
          <p:cNvPr id="3" name="Picture 2">
            <a:extLst>
              <a:ext uri="{FF2B5EF4-FFF2-40B4-BE49-F238E27FC236}">
                <a16:creationId xmlns:a16="http://schemas.microsoft.com/office/drawing/2014/main" id="{1C9C51B5-1F4C-CCD8-2192-C92BDCE6DC50}"/>
              </a:ext>
            </a:extLst>
          </p:cNvPr>
          <p:cNvPicPr>
            <a:picLocks noChangeAspect="1"/>
          </p:cNvPicPr>
          <p:nvPr/>
        </p:nvPicPr>
        <p:blipFill>
          <a:blip r:embed="rId3"/>
          <a:stretch>
            <a:fillRect/>
          </a:stretch>
        </p:blipFill>
        <p:spPr>
          <a:xfrm>
            <a:off x="2792361" y="1537758"/>
            <a:ext cx="9031388" cy="5104268"/>
          </a:xfrm>
          <a:prstGeom prst="rect">
            <a:avLst/>
          </a:prstGeom>
        </p:spPr>
      </p:pic>
    </p:spTree>
    <p:extLst>
      <p:ext uri="{BB962C8B-B14F-4D97-AF65-F5344CB8AC3E}">
        <p14:creationId xmlns:p14="http://schemas.microsoft.com/office/powerpoint/2010/main" val="36535346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35">
            <a:extLst>
              <a:ext uri="{FF2B5EF4-FFF2-40B4-BE49-F238E27FC236}">
                <a16:creationId xmlns:a16="http://schemas.microsoft.com/office/drawing/2014/main" id="{2ADC79E3-C025-67FA-1D68-2D1D169A7AE9}"/>
              </a:ext>
            </a:extLst>
          </p:cNvPr>
          <p:cNvSpPr txBox="1"/>
          <p:nvPr/>
        </p:nvSpPr>
        <p:spPr>
          <a:xfrm>
            <a:off x="2547676" y="330368"/>
            <a:ext cx="7846143" cy="1015663"/>
          </a:xfrm>
          <a:prstGeom prst="rect">
            <a:avLst/>
          </a:prstGeom>
          <a:noFill/>
        </p:spPr>
        <p:txBody>
          <a:bodyPr wrap="square" rtlCol="0">
            <a:spAutoFit/>
          </a:bodyPr>
          <a:lstStyle/>
          <a:p>
            <a:pPr marL="285750" indent="-285750">
              <a:buFont typeface="Arial" panose="020B0604020202020204" pitchFamily="34" charset="0"/>
              <a:buChar char="•"/>
            </a:pPr>
            <a:r>
              <a:rPr lang="en-US" sz="2000" dirty="0">
                <a:solidFill>
                  <a:srgbClr val="1F2C8F"/>
                </a:solidFill>
                <a:effectLst>
                  <a:outerShdw blurRad="38100" dist="38100" dir="2700000" algn="tl">
                    <a:srgbClr val="000000">
                      <a:alpha val="43137"/>
                    </a:srgbClr>
                  </a:outerShdw>
                </a:effectLst>
              </a:rPr>
              <a:t>Scatter plot showing the relationship between Age and </a:t>
            </a:r>
            <a:r>
              <a:rPr lang="en-US" sz="2000" dirty="0" err="1">
                <a:solidFill>
                  <a:srgbClr val="1F2C8F"/>
                </a:solidFill>
                <a:effectLst>
                  <a:outerShdw blurRad="38100" dist="38100" dir="2700000" algn="tl">
                    <a:srgbClr val="000000">
                      <a:alpha val="43137"/>
                    </a:srgbClr>
                  </a:outerShdw>
                </a:effectLst>
              </a:rPr>
              <a:t>Outcome_of_incident</a:t>
            </a:r>
            <a:r>
              <a:rPr lang="en-US" sz="2000" dirty="0">
                <a:solidFill>
                  <a:srgbClr val="1F2C8F"/>
                </a:solidFill>
                <a:effectLst>
                  <a:outerShdw blurRad="38100" dist="38100" dir="2700000" algn="tl">
                    <a:srgbClr val="000000">
                      <a:alpha val="43137"/>
                    </a:srgbClr>
                  </a:outerShdw>
                </a:effectLst>
              </a:rPr>
              <a:t>. The y-axis represents the numeric encoding of the outcomes.</a:t>
            </a:r>
          </a:p>
        </p:txBody>
      </p:sp>
      <p:pic>
        <p:nvPicPr>
          <p:cNvPr id="7" name="Picture 6">
            <a:extLst>
              <a:ext uri="{FF2B5EF4-FFF2-40B4-BE49-F238E27FC236}">
                <a16:creationId xmlns:a16="http://schemas.microsoft.com/office/drawing/2014/main" id="{14275178-C566-DB2D-A0EE-F35798B1FC57}"/>
              </a:ext>
            </a:extLst>
          </p:cNvPr>
          <p:cNvPicPr>
            <a:picLocks noChangeAspect="1"/>
          </p:cNvPicPr>
          <p:nvPr/>
        </p:nvPicPr>
        <p:blipFill>
          <a:blip r:embed="rId3"/>
          <a:stretch>
            <a:fillRect/>
          </a:stretch>
        </p:blipFill>
        <p:spPr>
          <a:xfrm>
            <a:off x="2799899" y="1582994"/>
            <a:ext cx="8748943" cy="4944638"/>
          </a:xfrm>
          <a:prstGeom prst="rect">
            <a:avLst/>
          </a:prstGeom>
        </p:spPr>
      </p:pic>
    </p:spTree>
    <p:extLst>
      <p:ext uri="{BB962C8B-B14F-4D97-AF65-F5344CB8AC3E}">
        <p14:creationId xmlns:p14="http://schemas.microsoft.com/office/powerpoint/2010/main" val="7790059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35">
            <a:extLst>
              <a:ext uri="{FF2B5EF4-FFF2-40B4-BE49-F238E27FC236}">
                <a16:creationId xmlns:a16="http://schemas.microsoft.com/office/drawing/2014/main" id="{2ADC79E3-C025-67FA-1D68-2D1D169A7AE9}"/>
              </a:ext>
            </a:extLst>
          </p:cNvPr>
          <p:cNvSpPr txBox="1"/>
          <p:nvPr/>
        </p:nvSpPr>
        <p:spPr>
          <a:xfrm>
            <a:off x="2547676" y="332347"/>
            <a:ext cx="7846143" cy="707886"/>
          </a:xfrm>
          <a:prstGeom prst="rect">
            <a:avLst/>
          </a:prstGeom>
          <a:noFill/>
        </p:spPr>
        <p:txBody>
          <a:bodyPr wrap="square" rtlCol="0">
            <a:spAutoFit/>
          </a:bodyPr>
          <a:lstStyle/>
          <a:p>
            <a:pPr marL="285750" indent="-285750">
              <a:buFont typeface="Arial" panose="020B0604020202020204" pitchFamily="34" charset="0"/>
              <a:buChar char="•"/>
            </a:pPr>
            <a:r>
              <a:rPr lang="en-US" sz="2000" dirty="0">
                <a:solidFill>
                  <a:srgbClr val="1F2C8F"/>
                </a:solidFill>
                <a:effectLst>
                  <a:outerShdw blurRad="38100" dist="38100" dir="2700000" algn="tl">
                    <a:srgbClr val="000000">
                      <a:alpha val="43137"/>
                    </a:srgbClr>
                  </a:outerShdw>
                </a:effectLst>
              </a:rPr>
              <a:t>A boxplot showing the distribution of Age for each </a:t>
            </a:r>
            <a:r>
              <a:rPr lang="en-US" sz="2000" dirty="0" err="1">
                <a:solidFill>
                  <a:srgbClr val="1F2C8F"/>
                </a:solidFill>
                <a:effectLst>
                  <a:outerShdw blurRad="38100" dist="38100" dir="2700000" algn="tl">
                    <a:srgbClr val="000000">
                      <a:alpha val="43137"/>
                    </a:srgbClr>
                  </a:outerShdw>
                </a:effectLst>
              </a:rPr>
              <a:t>Cause_category</a:t>
            </a:r>
            <a:r>
              <a:rPr lang="en-US" sz="2000" dirty="0">
                <a:solidFill>
                  <a:srgbClr val="1F2C8F"/>
                </a:solidFill>
                <a:effectLst>
                  <a:outerShdw blurRad="38100" dist="38100" dir="2700000" algn="tl">
                    <a:srgbClr val="000000">
                      <a:alpha val="43137"/>
                    </a:srgbClr>
                  </a:outerShdw>
                </a:effectLst>
              </a:rPr>
              <a:t>, with gray boxes and black borders.</a:t>
            </a:r>
          </a:p>
        </p:txBody>
      </p:sp>
      <p:pic>
        <p:nvPicPr>
          <p:cNvPr id="3" name="Picture 2">
            <a:extLst>
              <a:ext uri="{FF2B5EF4-FFF2-40B4-BE49-F238E27FC236}">
                <a16:creationId xmlns:a16="http://schemas.microsoft.com/office/drawing/2014/main" id="{11B84E71-D829-EC20-991F-6DB8D9E0ADC9}"/>
              </a:ext>
            </a:extLst>
          </p:cNvPr>
          <p:cNvPicPr>
            <a:picLocks noChangeAspect="1"/>
          </p:cNvPicPr>
          <p:nvPr/>
        </p:nvPicPr>
        <p:blipFill>
          <a:blip r:embed="rId3"/>
          <a:stretch>
            <a:fillRect/>
          </a:stretch>
        </p:blipFill>
        <p:spPr>
          <a:xfrm>
            <a:off x="2851354" y="1435510"/>
            <a:ext cx="9006396" cy="5090143"/>
          </a:xfrm>
          <a:prstGeom prst="rect">
            <a:avLst/>
          </a:prstGeom>
        </p:spPr>
      </p:pic>
    </p:spTree>
    <p:extLst>
      <p:ext uri="{BB962C8B-B14F-4D97-AF65-F5344CB8AC3E}">
        <p14:creationId xmlns:p14="http://schemas.microsoft.com/office/powerpoint/2010/main" val="35832773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35">
            <a:extLst>
              <a:ext uri="{FF2B5EF4-FFF2-40B4-BE49-F238E27FC236}">
                <a16:creationId xmlns:a16="http://schemas.microsoft.com/office/drawing/2014/main" id="{2ADC79E3-C025-67FA-1D68-2D1D169A7AE9}"/>
              </a:ext>
            </a:extLst>
          </p:cNvPr>
          <p:cNvSpPr txBox="1"/>
          <p:nvPr/>
        </p:nvSpPr>
        <p:spPr>
          <a:xfrm>
            <a:off x="2560280" y="580330"/>
            <a:ext cx="7846143" cy="400110"/>
          </a:xfrm>
          <a:prstGeom prst="rect">
            <a:avLst/>
          </a:prstGeom>
          <a:noFill/>
        </p:spPr>
        <p:txBody>
          <a:bodyPr wrap="square" rtlCol="0">
            <a:spAutoFit/>
          </a:bodyPr>
          <a:lstStyle/>
          <a:p>
            <a:pPr marL="285750" indent="-285750">
              <a:buFont typeface="Arial" panose="020B0604020202020204" pitchFamily="34" charset="0"/>
              <a:buChar char="•"/>
            </a:pPr>
            <a:r>
              <a:rPr lang="en-US" sz="2000" dirty="0">
                <a:solidFill>
                  <a:srgbClr val="1F2C8F"/>
                </a:solidFill>
                <a:effectLst>
                  <a:outerShdw blurRad="38100" dist="38100" dir="2700000" algn="tl">
                    <a:srgbClr val="000000">
                      <a:alpha val="43137"/>
                    </a:srgbClr>
                  </a:outerShdw>
                </a:effectLst>
              </a:rPr>
              <a:t>A similar boxplot for the distribution of Age across Cities</a:t>
            </a:r>
          </a:p>
        </p:txBody>
      </p:sp>
      <p:pic>
        <p:nvPicPr>
          <p:cNvPr id="3" name="Picture 2">
            <a:extLst>
              <a:ext uri="{FF2B5EF4-FFF2-40B4-BE49-F238E27FC236}">
                <a16:creationId xmlns:a16="http://schemas.microsoft.com/office/drawing/2014/main" id="{0A0A24AC-4A91-0FDA-E633-109FBF0A0367}"/>
              </a:ext>
            </a:extLst>
          </p:cNvPr>
          <p:cNvPicPr>
            <a:picLocks noChangeAspect="1"/>
          </p:cNvPicPr>
          <p:nvPr/>
        </p:nvPicPr>
        <p:blipFill>
          <a:blip r:embed="rId3"/>
          <a:stretch>
            <a:fillRect/>
          </a:stretch>
        </p:blipFill>
        <p:spPr>
          <a:xfrm>
            <a:off x="2792361" y="1639610"/>
            <a:ext cx="9200742" cy="4220074"/>
          </a:xfrm>
          <a:prstGeom prst="rect">
            <a:avLst/>
          </a:prstGeom>
        </p:spPr>
      </p:pic>
    </p:spTree>
    <p:extLst>
      <p:ext uri="{BB962C8B-B14F-4D97-AF65-F5344CB8AC3E}">
        <p14:creationId xmlns:p14="http://schemas.microsoft.com/office/powerpoint/2010/main" val="41828814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21072-4A77-DB4D-DF41-58EADB7DA94E}"/>
              </a:ext>
            </a:extLst>
          </p:cNvPr>
          <p:cNvSpPr>
            <a:spLocks noGrp="1"/>
          </p:cNvSpPr>
          <p:nvPr>
            <p:ph type="title"/>
          </p:nvPr>
        </p:nvSpPr>
        <p:spPr>
          <a:xfrm>
            <a:off x="914400" y="1057274"/>
            <a:ext cx="6583680" cy="1531357"/>
          </a:xfrm>
        </p:spPr>
        <p:txBody>
          <a:bodyPr/>
          <a:lstStyle/>
          <a:p>
            <a:r>
              <a:rPr lang="en-US" dirty="0"/>
              <a:t>index   </a:t>
            </a:r>
          </a:p>
        </p:txBody>
      </p:sp>
      <p:sp>
        <p:nvSpPr>
          <p:cNvPr id="3" name="Content Placeholder 2">
            <a:extLst>
              <a:ext uri="{FF2B5EF4-FFF2-40B4-BE49-F238E27FC236}">
                <a16:creationId xmlns:a16="http://schemas.microsoft.com/office/drawing/2014/main" id="{D4D22962-3C7F-E480-5C35-7F4860A098E1}"/>
              </a:ext>
            </a:extLst>
          </p:cNvPr>
          <p:cNvSpPr>
            <a:spLocks noGrp="1"/>
          </p:cNvSpPr>
          <p:nvPr>
            <p:ph idx="1"/>
          </p:nvPr>
        </p:nvSpPr>
        <p:spPr>
          <a:xfrm>
            <a:off x="914400" y="2834640"/>
            <a:ext cx="6583680" cy="3207344"/>
          </a:xfrm>
        </p:spPr>
        <p:txBody>
          <a:bodyPr>
            <a:normAutofit lnSpcReduction="10000"/>
          </a:bodyPr>
          <a:lstStyle/>
          <a:p>
            <a:r>
              <a:rPr lang="en-US" dirty="0"/>
              <a:t>Introduction</a:t>
            </a:r>
          </a:p>
          <a:p>
            <a:r>
              <a:rPr lang="en-US" dirty="0"/>
              <a:t>Dataset</a:t>
            </a:r>
          </a:p>
          <a:p>
            <a:r>
              <a:rPr lang="en-US" dirty="0"/>
              <a:t>Code</a:t>
            </a:r>
          </a:p>
          <a:p>
            <a:r>
              <a:rPr lang="en-US" dirty="0"/>
              <a:t>Visualization</a:t>
            </a:r>
          </a:p>
          <a:p>
            <a:r>
              <a:rPr lang="en-US" dirty="0"/>
              <a:t>Explanation</a:t>
            </a:r>
          </a:p>
          <a:p>
            <a:r>
              <a:rPr lang="en-US" dirty="0"/>
              <a:t>Conclusion</a:t>
            </a:r>
          </a:p>
        </p:txBody>
      </p:sp>
      <p:sp>
        <p:nvSpPr>
          <p:cNvPr id="5" name="TextBox 4">
            <a:extLst>
              <a:ext uri="{FF2B5EF4-FFF2-40B4-BE49-F238E27FC236}">
                <a16:creationId xmlns:a16="http://schemas.microsoft.com/office/drawing/2014/main" id="{6F9804DB-0A14-149D-3A01-9EE5F33A8179}"/>
              </a:ext>
            </a:extLst>
          </p:cNvPr>
          <p:cNvSpPr txBox="1"/>
          <p:nvPr/>
        </p:nvSpPr>
        <p:spPr>
          <a:xfrm>
            <a:off x="2578510" y="1751409"/>
            <a:ext cx="776749" cy="923330"/>
          </a:xfrm>
          <a:prstGeom prst="rect">
            <a:avLst/>
          </a:prstGeom>
          <a:noFill/>
        </p:spPr>
        <p:txBody>
          <a:bodyPr wrap="square" rtlCol="0">
            <a:spAutoFit/>
          </a:bodyPr>
          <a:lstStyle/>
          <a:p>
            <a:r>
              <a:rPr lang="en-US" sz="5400" dirty="0">
                <a:solidFill>
                  <a:srgbClr val="1F2C8F"/>
                </a:solidFill>
              </a:rPr>
              <a:t>:</a:t>
            </a:r>
            <a:endParaRPr lang="en-US" sz="3600" dirty="0">
              <a:solidFill>
                <a:srgbClr val="1F2C8F"/>
              </a:solidFill>
            </a:endParaRPr>
          </a:p>
        </p:txBody>
      </p:sp>
      <p:sp>
        <p:nvSpPr>
          <p:cNvPr id="6" name="TextBox 5">
            <a:extLst>
              <a:ext uri="{FF2B5EF4-FFF2-40B4-BE49-F238E27FC236}">
                <a16:creationId xmlns:a16="http://schemas.microsoft.com/office/drawing/2014/main" id="{12AE876C-0FB9-2D33-BEA3-6FD1E0A5EF69}"/>
              </a:ext>
            </a:extLst>
          </p:cNvPr>
          <p:cNvSpPr txBox="1"/>
          <p:nvPr/>
        </p:nvSpPr>
        <p:spPr>
          <a:xfrm>
            <a:off x="2804120" y="2012914"/>
            <a:ext cx="599440" cy="523220"/>
          </a:xfrm>
          <a:prstGeom prst="rect">
            <a:avLst/>
          </a:prstGeom>
          <a:noFill/>
        </p:spPr>
        <p:txBody>
          <a:bodyPr wrap="square" rtlCol="0">
            <a:spAutoFit/>
          </a:bodyPr>
          <a:lstStyle/>
          <a:p>
            <a:r>
              <a:rPr lang="en-US" sz="2800" dirty="0">
                <a:solidFill>
                  <a:srgbClr val="1F2C8F"/>
                </a:solidFill>
                <a:latin typeface="+mj-lt"/>
              </a:rPr>
              <a:t>-</a:t>
            </a:r>
          </a:p>
        </p:txBody>
      </p:sp>
    </p:spTree>
    <p:extLst>
      <p:ext uri="{BB962C8B-B14F-4D97-AF65-F5344CB8AC3E}">
        <p14:creationId xmlns:p14="http://schemas.microsoft.com/office/powerpoint/2010/main" val="39132197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35">
            <a:extLst>
              <a:ext uri="{FF2B5EF4-FFF2-40B4-BE49-F238E27FC236}">
                <a16:creationId xmlns:a16="http://schemas.microsoft.com/office/drawing/2014/main" id="{2ADC79E3-C025-67FA-1D68-2D1D169A7AE9}"/>
              </a:ext>
            </a:extLst>
          </p:cNvPr>
          <p:cNvSpPr txBox="1"/>
          <p:nvPr/>
        </p:nvSpPr>
        <p:spPr>
          <a:xfrm>
            <a:off x="2547676" y="447460"/>
            <a:ext cx="7846143" cy="400110"/>
          </a:xfrm>
          <a:prstGeom prst="rect">
            <a:avLst/>
          </a:prstGeom>
          <a:noFill/>
        </p:spPr>
        <p:txBody>
          <a:bodyPr wrap="square" rtlCol="0">
            <a:spAutoFit/>
          </a:bodyPr>
          <a:lstStyle/>
          <a:p>
            <a:pPr marL="285750" indent="-285750">
              <a:buFont typeface="Arial" panose="020B0604020202020204" pitchFamily="34" charset="0"/>
              <a:buChar char="•"/>
            </a:pPr>
            <a:r>
              <a:rPr lang="en-US" sz="2000" dirty="0">
                <a:solidFill>
                  <a:srgbClr val="1F2C8F"/>
                </a:solidFill>
                <a:effectLst>
                  <a:outerShdw blurRad="38100" dist="38100" dir="2700000" algn="tl">
                    <a:srgbClr val="000000">
                      <a:alpha val="43137"/>
                    </a:srgbClr>
                  </a:outerShdw>
                </a:effectLst>
              </a:rPr>
              <a:t>A scatter plot comparing the predicted ages to the actual ages.</a:t>
            </a:r>
          </a:p>
        </p:txBody>
      </p:sp>
      <p:pic>
        <p:nvPicPr>
          <p:cNvPr id="3" name="Picture 2">
            <a:extLst>
              <a:ext uri="{FF2B5EF4-FFF2-40B4-BE49-F238E27FC236}">
                <a16:creationId xmlns:a16="http://schemas.microsoft.com/office/drawing/2014/main" id="{9D0B6FA8-68F6-189F-2ACB-5D3F43042512}"/>
              </a:ext>
            </a:extLst>
          </p:cNvPr>
          <p:cNvPicPr>
            <a:picLocks noChangeAspect="1"/>
          </p:cNvPicPr>
          <p:nvPr/>
        </p:nvPicPr>
        <p:blipFill>
          <a:blip r:embed="rId3"/>
          <a:stretch>
            <a:fillRect/>
          </a:stretch>
        </p:blipFill>
        <p:spPr>
          <a:xfrm>
            <a:off x="2792360" y="1234440"/>
            <a:ext cx="9158487" cy="5176100"/>
          </a:xfrm>
          <a:prstGeom prst="rect">
            <a:avLst/>
          </a:prstGeom>
        </p:spPr>
      </p:pic>
    </p:spTree>
    <p:extLst>
      <p:ext uri="{BB962C8B-B14F-4D97-AF65-F5344CB8AC3E}">
        <p14:creationId xmlns:p14="http://schemas.microsoft.com/office/powerpoint/2010/main" val="1396270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Freeform: Shape 16">
            <a:extLst>
              <a:ext uri="{FF2B5EF4-FFF2-40B4-BE49-F238E27FC236}">
                <a16:creationId xmlns:a16="http://schemas.microsoft.com/office/drawing/2014/main" id="{0BA0336B-2BD5-A9D1-9A96-CC40CC4A2B75}"/>
              </a:ext>
            </a:extLst>
          </p:cNvPr>
          <p:cNvSpPr/>
          <p:nvPr/>
        </p:nvSpPr>
        <p:spPr>
          <a:xfrm>
            <a:off x="9279014" y="3429000"/>
            <a:ext cx="2912988" cy="3429000"/>
          </a:xfrm>
          <a:custGeom>
            <a:avLst/>
            <a:gdLst>
              <a:gd name="connsiteX0" fmla="*/ 455542 w 2444187"/>
              <a:gd name="connsiteY0" fmla="*/ 0 h 2877155"/>
              <a:gd name="connsiteX1" fmla="*/ 2444187 w 2444187"/>
              <a:gd name="connsiteY1" fmla="*/ 0 h 2877155"/>
              <a:gd name="connsiteX2" fmla="*/ 2444187 w 2444187"/>
              <a:gd name="connsiteY2" fmla="*/ 2678499 h 2877155"/>
              <a:gd name="connsiteX3" fmla="*/ 2302131 w 2444187"/>
              <a:gd name="connsiteY3" fmla="*/ 2746931 h 2877155"/>
              <a:gd name="connsiteX4" fmla="*/ 1657109 w 2444187"/>
              <a:gd name="connsiteY4" fmla="*/ 2877155 h 2877155"/>
              <a:gd name="connsiteX5" fmla="*/ 0 w 2444187"/>
              <a:gd name="connsiteY5" fmla="*/ 1220046 h 2877155"/>
              <a:gd name="connsiteX6" fmla="*/ 0 w 2444187"/>
              <a:gd name="connsiteY6" fmla="*/ 1138949 h 2877155"/>
              <a:gd name="connsiteX7" fmla="*/ 378403 w 2444187"/>
              <a:gd name="connsiteY7" fmla="*/ 84874 h 2877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44187" h="2877155">
                <a:moveTo>
                  <a:pt x="455542" y="0"/>
                </a:moveTo>
                <a:lnTo>
                  <a:pt x="2444187" y="0"/>
                </a:lnTo>
                <a:lnTo>
                  <a:pt x="2444187" y="2678499"/>
                </a:lnTo>
                <a:lnTo>
                  <a:pt x="2302131" y="2746931"/>
                </a:lnTo>
                <a:cubicBezTo>
                  <a:pt x="2103877" y="2830786"/>
                  <a:pt x="1885908" y="2877155"/>
                  <a:pt x="1657109" y="2877155"/>
                </a:cubicBezTo>
                <a:cubicBezTo>
                  <a:pt x="741913" y="2877155"/>
                  <a:pt x="0" y="2135242"/>
                  <a:pt x="0" y="1220046"/>
                </a:cubicBezTo>
                <a:lnTo>
                  <a:pt x="0" y="1138949"/>
                </a:lnTo>
                <a:cubicBezTo>
                  <a:pt x="0" y="738551"/>
                  <a:pt x="142007" y="371320"/>
                  <a:pt x="378403" y="84874"/>
                </a:cubicBezTo>
                <a:close/>
              </a:path>
            </a:pathLst>
          </a:custGeom>
          <a:solidFill>
            <a:srgbClr val="E7E7C3"/>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Title 2">
            <a:extLst>
              <a:ext uri="{FF2B5EF4-FFF2-40B4-BE49-F238E27FC236}">
                <a16:creationId xmlns:a16="http://schemas.microsoft.com/office/drawing/2014/main" id="{9443EC8A-1733-CCF7-081F-EB4667CB3285}"/>
              </a:ext>
            </a:extLst>
          </p:cNvPr>
          <p:cNvSpPr>
            <a:spLocks noGrp="1"/>
          </p:cNvSpPr>
          <p:nvPr>
            <p:ph type="title"/>
          </p:nvPr>
        </p:nvSpPr>
        <p:spPr>
          <a:xfrm>
            <a:off x="304801" y="462784"/>
            <a:ext cx="3886200" cy="683216"/>
          </a:xfrm>
        </p:spPr>
        <p:txBody>
          <a:bodyPr/>
          <a:lstStyle/>
          <a:p>
            <a:r>
              <a:rPr lang="en-US" dirty="0"/>
              <a:t>Explanation</a:t>
            </a:r>
          </a:p>
        </p:txBody>
      </p:sp>
      <p:sp>
        <p:nvSpPr>
          <p:cNvPr id="4" name="Content Placeholder 3">
            <a:extLst>
              <a:ext uri="{FF2B5EF4-FFF2-40B4-BE49-F238E27FC236}">
                <a16:creationId xmlns:a16="http://schemas.microsoft.com/office/drawing/2014/main" id="{ACE55D3D-AA24-CF53-6679-29B3C83F7646}"/>
              </a:ext>
            </a:extLst>
          </p:cNvPr>
          <p:cNvSpPr>
            <a:spLocks noGrp="1"/>
          </p:cNvSpPr>
          <p:nvPr>
            <p:ph idx="13"/>
          </p:nvPr>
        </p:nvSpPr>
        <p:spPr>
          <a:xfrm>
            <a:off x="1209615" y="1565264"/>
            <a:ext cx="9300819" cy="4996219"/>
          </a:xfrm>
        </p:spPr>
        <p:txBody>
          <a:bodyPr>
            <a:noAutofit/>
          </a:bodyPr>
          <a:lstStyle/>
          <a:p>
            <a:pPr>
              <a:lnSpc>
                <a:spcPct val="150000"/>
              </a:lnSpc>
            </a:pPr>
            <a:r>
              <a:rPr lang="en-US" sz="1800" dirty="0">
                <a:effectLst>
                  <a:outerShdw blurRad="38100" dist="38100" dir="2700000" algn="tl">
                    <a:srgbClr val="000000">
                      <a:alpha val="43137"/>
                    </a:srgbClr>
                  </a:outerShdw>
                </a:effectLst>
              </a:rPr>
              <a:t>We analyzes and visualizes traffic accident data. It starts by loading necessary libraries and reading the dataset. Factors such as `</a:t>
            </a:r>
            <a:r>
              <a:rPr lang="en-US" sz="1800" dirty="0" err="1">
                <a:effectLst>
                  <a:outerShdw blurRad="38100" dist="38100" dir="2700000" algn="tl">
                    <a:srgbClr val="000000">
                      <a:alpha val="43137"/>
                    </a:srgbClr>
                  </a:outerShdw>
                </a:effectLst>
              </a:rPr>
              <a:t>Cause_category</a:t>
            </a:r>
            <a:r>
              <a:rPr lang="en-US" sz="1800" dirty="0">
                <a:effectLst>
                  <a:outerShdw blurRad="38100" dist="38100" dir="2700000" algn="tl">
                    <a:srgbClr val="000000">
                      <a:alpha val="43137"/>
                    </a:srgbClr>
                  </a:outerShdw>
                </a:effectLst>
              </a:rPr>
              <a:t>`, `</a:t>
            </a:r>
            <a:r>
              <a:rPr lang="en-US" sz="1800" dirty="0" err="1">
                <a:effectLst>
                  <a:outerShdw blurRad="38100" dist="38100" dir="2700000" algn="tl">
                    <a:srgbClr val="000000">
                      <a:alpha val="43137"/>
                    </a:srgbClr>
                  </a:outerShdw>
                </a:effectLst>
              </a:rPr>
              <a:t>Outcome_of_incident</a:t>
            </a:r>
            <a:r>
              <a:rPr lang="en-US" sz="1800" dirty="0">
                <a:effectLst>
                  <a:outerShdw blurRad="38100" dist="38100" dir="2700000" algn="tl">
                    <a:srgbClr val="000000">
                      <a:alpha val="43137"/>
                    </a:srgbClr>
                  </a:outerShdw>
                </a:effectLst>
              </a:rPr>
              <a:t>`, and `Cities` are converted to factors, and missing values are removed. Summary statistics are generated, and the distributions of cities, cause categories, cause subcategories, and outcomes are printed. Various visualizations are created, including a histogram of age distribution, a bar plot of total accidents by city, a bar plot of accidents by cause category, a pie chart of incident outcomes, and a histogram of age frequency. Statistical analyses include logistic regression to predict incident outcomes, point-biserial correlation to assess the relationship between age and outcome, and a chi-square test to examine the association between cause category and outcome. A linear regression model is used to predict age based on cause category and cities, and a scatter plot compares predicted vs. actual ages. These steps collectively provide insights into the data's structure, distributions, and relationships.</a:t>
            </a:r>
          </a:p>
        </p:txBody>
      </p:sp>
      <p:sp>
        <p:nvSpPr>
          <p:cNvPr id="5" name="TextBox 4">
            <a:extLst>
              <a:ext uri="{FF2B5EF4-FFF2-40B4-BE49-F238E27FC236}">
                <a16:creationId xmlns:a16="http://schemas.microsoft.com/office/drawing/2014/main" id="{5CD72573-051F-583B-4D84-3757E3C0F513}"/>
              </a:ext>
            </a:extLst>
          </p:cNvPr>
          <p:cNvSpPr txBox="1"/>
          <p:nvPr/>
        </p:nvSpPr>
        <p:spPr>
          <a:xfrm>
            <a:off x="3965391" y="296517"/>
            <a:ext cx="776749" cy="923330"/>
          </a:xfrm>
          <a:prstGeom prst="rect">
            <a:avLst/>
          </a:prstGeom>
          <a:noFill/>
        </p:spPr>
        <p:txBody>
          <a:bodyPr wrap="square" rtlCol="0">
            <a:spAutoFit/>
          </a:bodyPr>
          <a:lstStyle/>
          <a:p>
            <a:r>
              <a:rPr lang="en-US" sz="5400" dirty="0">
                <a:solidFill>
                  <a:srgbClr val="1F2C8F"/>
                </a:solidFill>
              </a:rPr>
              <a:t>:</a:t>
            </a:r>
            <a:endParaRPr lang="en-US" sz="3600" dirty="0">
              <a:solidFill>
                <a:srgbClr val="1F2C8F"/>
              </a:solidFill>
            </a:endParaRPr>
          </a:p>
        </p:txBody>
      </p:sp>
      <p:sp>
        <p:nvSpPr>
          <p:cNvPr id="6" name="TextBox 5">
            <a:extLst>
              <a:ext uri="{FF2B5EF4-FFF2-40B4-BE49-F238E27FC236}">
                <a16:creationId xmlns:a16="http://schemas.microsoft.com/office/drawing/2014/main" id="{01DC62E8-6565-C441-F858-31F7DB3B4F14}"/>
              </a:ext>
            </a:extLst>
          </p:cNvPr>
          <p:cNvSpPr txBox="1"/>
          <p:nvPr/>
        </p:nvSpPr>
        <p:spPr>
          <a:xfrm>
            <a:off x="4191001" y="558022"/>
            <a:ext cx="599440" cy="523220"/>
          </a:xfrm>
          <a:prstGeom prst="rect">
            <a:avLst/>
          </a:prstGeom>
          <a:noFill/>
        </p:spPr>
        <p:txBody>
          <a:bodyPr wrap="square" rtlCol="0">
            <a:spAutoFit/>
          </a:bodyPr>
          <a:lstStyle/>
          <a:p>
            <a:r>
              <a:rPr lang="en-US" sz="2800" dirty="0">
                <a:solidFill>
                  <a:srgbClr val="1F2C8F"/>
                </a:solidFill>
                <a:latin typeface="+mj-lt"/>
              </a:rPr>
              <a:t>-</a:t>
            </a:r>
          </a:p>
        </p:txBody>
      </p:sp>
    </p:spTree>
    <p:extLst>
      <p:ext uri="{BB962C8B-B14F-4D97-AF65-F5344CB8AC3E}">
        <p14:creationId xmlns:p14="http://schemas.microsoft.com/office/powerpoint/2010/main" val="40721017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Freeform: Shape 17">
            <a:extLst>
              <a:ext uri="{FF2B5EF4-FFF2-40B4-BE49-F238E27FC236}">
                <a16:creationId xmlns:a16="http://schemas.microsoft.com/office/drawing/2014/main" id="{B2D0E840-F3C4-3E3B-2343-729D2F86542A}"/>
              </a:ext>
            </a:extLst>
          </p:cNvPr>
          <p:cNvSpPr/>
          <p:nvPr/>
        </p:nvSpPr>
        <p:spPr>
          <a:xfrm>
            <a:off x="7355640" y="-2738"/>
            <a:ext cx="4842076" cy="6860738"/>
          </a:xfrm>
          <a:custGeom>
            <a:avLst/>
            <a:gdLst>
              <a:gd name="connsiteX0" fmla="*/ 3563479 w 4674737"/>
              <a:gd name="connsiteY0" fmla="*/ 0 h 7126958"/>
              <a:gd name="connsiteX1" fmla="*/ 4533507 w 4674737"/>
              <a:gd name="connsiteY1" fmla="*/ 0 h 7126958"/>
              <a:gd name="connsiteX2" fmla="*/ 4674737 w 4674737"/>
              <a:gd name="connsiteY2" fmla="*/ 3571 h 7126958"/>
              <a:gd name="connsiteX3" fmla="*/ 4674737 w 4674737"/>
              <a:gd name="connsiteY3" fmla="*/ 7123387 h 7126958"/>
              <a:gd name="connsiteX4" fmla="*/ 4533507 w 4674737"/>
              <a:gd name="connsiteY4" fmla="*/ 7126958 h 7126958"/>
              <a:gd name="connsiteX5" fmla="*/ 3563479 w 4674737"/>
              <a:gd name="connsiteY5" fmla="*/ 7126958 h 7126958"/>
              <a:gd name="connsiteX6" fmla="*/ 0 w 4674737"/>
              <a:gd name="connsiteY6" fmla="*/ 3563479 h 7126958"/>
              <a:gd name="connsiteX7" fmla="*/ 3563479 w 4674737"/>
              <a:gd name="connsiteY7" fmla="*/ 0 h 7126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674737" h="7126958">
                <a:moveTo>
                  <a:pt x="3563479" y="0"/>
                </a:moveTo>
                <a:lnTo>
                  <a:pt x="4533507" y="0"/>
                </a:lnTo>
                <a:lnTo>
                  <a:pt x="4674737" y="3571"/>
                </a:lnTo>
                <a:lnTo>
                  <a:pt x="4674737" y="7123387"/>
                </a:lnTo>
                <a:lnTo>
                  <a:pt x="4533507" y="7126958"/>
                </a:lnTo>
                <a:lnTo>
                  <a:pt x="3563479" y="7126958"/>
                </a:lnTo>
                <a:cubicBezTo>
                  <a:pt x="1595424" y="7126958"/>
                  <a:pt x="0" y="5531534"/>
                  <a:pt x="0" y="3563479"/>
                </a:cubicBezTo>
                <a:cubicBezTo>
                  <a:pt x="0" y="1595424"/>
                  <a:pt x="1595424" y="0"/>
                  <a:pt x="3563479" y="0"/>
                </a:cubicBezTo>
                <a:close/>
              </a:path>
            </a:pathLst>
          </a:custGeom>
          <a:solidFill>
            <a:srgbClr val="FDFAF6"/>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Title 1">
            <a:extLst>
              <a:ext uri="{FF2B5EF4-FFF2-40B4-BE49-F238E27FC236}">
                <a16:creationId xmlns:a16="http://schemas.microsoft.com/office/drawing/2014/main" id="{AE76B661-CE9A-C937-7E37-1138E82D54DD}"/>
              </a:ext>
            </a:extLst>
          </p:cNvPr>
          <p:cNvSpPr txBox="1">
            <a:spLocks/>
          </p:cNvSpPr>
          <p:nvPr/>
        </p:nvSpPr>
        <p:spPr>
          <a:xfrm>
            <a:off x="425895" y="802008"/>
            <a:ext cx="5723586" cy="798060"/>
          </a:xfrm>
          <a:prstGeom prst="rect">
            <a:avLst/>
          </a:prstGeom>
        </p:spPr>
        <p:txBody>
          <a:bodyPr vert="horz" lIns="91440" tIns="0" rIns="91440" bIns="0" rtlCol="0" anchor="b" anchorCtr="0">
            <a:noAutofit/>
          </a:bodyPr>
          <a:lstStyle>
            <a:lvl1pPr algn="l" defTabSz="914400" rtl="0" eaLnBrk="1" latinLnBrk="0" hangingPunct="1">
              <a:lnSpc>
                <a:spcPct val="100000"/>
              </a:lnSpc>
              <a:spcBef>
                <a:spcPct val="0"/>
              </a:spcBef>
              <a:buNone/>
              <a:defRPr sz="3600" b="1" kern="1200" cap="all" baseline="0">
                <a:solidFill>
                  <a:schemeClr val="accent6"/>
                </a:solidFill>
                <a:latin typeface="+mj-lt"/>
                <a:ea typeface="+mj-ea"/>
                <a:cs typeface="+mj-cs"/>
              </a:defRPr>
            </a:lvl1pPr>
          </a:lstStyle>
          <a:p>
            <a:r>
              <a:rPr lang="en-US" dirty="0"/>
              <a:t>conclusion</a:t>
            </a:r>
          </a:p>
        </p:txBody>
      </p:sp>
      <p:sp>
        <p:nvSpPr>
          <p:cNvPr id="12" name="TextBox 11">
            <a:extLst>
              <a:ext uri="{FF2B5EF4-FFF2-40B4-BE49-F238E27FC236}">
                <a16:creationId xmlns:a16="http://schemas.microsoft.com/office/drawing/2014/main" id="{584BCFB9-FBDD-6584-606B-EE98EA9D413C}"/>
              </a:ext>
            </a:extLst>
          </p:cNvPr>
          <p:cNvSpPr txBox="1"/>
          <p:nvPr/>
        </p:nvSpPr>
        <p:spPr>
          <a:xfrm>
            <a:off x="3897991" y="769623"/>
            <a:ext cx="776749" cy="923330"/>
          </a:xfrm>
          <a:prstGeom prst="rect">
            <a:avLst/>
          </a:prstGeom>
          <a:noFill/>
        </p:spPr>
        <p:txBody>
          <a:bodyPr wrap="square" rtlCol="0">
            <a:spAutoFit/>
          </a:bodyPr>
          <a:lstStyle/>
          <a:p>
            <a:r>
              <a:rPr lang="en-US" sz="5400" dirty="0">
                <a:solidFill>
                  <a:srgbClr val="1F2C8F"/>
                </a:solidFill>
              </a:rPr>
              <a:t>:</a:t>
            </a:r>
            <a:endParaRPr lang="en-US" sz="3600" dirty="0">
              <a:solidFill>
                <a:srgbClr val="1F2C8F"/>
              </a:solidFill>
            </a:endParaRPr>
          </a:p>
        </p:txBody>
      </p:sp>
      <p:sp>
        <p:nvSpPr>
          <p:cNvPr id="13" name="TextBox 12">
            <a:extLst>
              <a:ext uri="{FF2B5EF4-FFF2-40B4-BE49-F238E27FC236}">
                <a16:creationId xmlns:a16="http://schemas.microsoft.com/office/drawing/2014/main" id="{458E9E4B-9B84-8F9E-9A13-1840184FB482}"/>
              </a:ext>
            </a:extLst>
          </p:cNvPr>
          <p:cNvSpPr txBox="1"/>
          <p:nvPr/>
        </p:nvSpPr>
        <p:spPr>
          <a:xfrm>
            <a:off x="4123601" y="1031128"/>
            <a:ext cx="599440" cy="523220"/>
          </a:xfrm>
          <a:prstGeom prst="rect">
            <a:avLst/>
          </a:prstGeom>
          <a:noFill/>
        </p:spPr>
        <p:txBody>
          <a:bodyPr wrap="square" rtlCol="0">
            <a:spAutoFit/>
          </a:bodyPr>
          <a:lstStyle/>
          <a:p>
            <a:r>
              <a:rPr lang="en-US" sz="2800" dirty="0">
                <a:solidFill>
                  <a:srgbClr val="1F2C8F"/>
                </a:solidFill>
                <a:latin typeface="+mj-lt"/>
              </a:rPr>
              <a:t>-</a:t>
            </a:r>
          </a:p>
        </p:txBody>
      </p:sp>
      <p:sp>
        <p:nvSpPr>
          <p:cNvPr id="14" name="Content Placeholder 2">
            <a:extLst>
              <a:ext uri="{FF2B5EF4-FFF2-40B4-BE49-F238E27FC236}">
                <a16:creationId xmlns:a16="http://schemas.microsoft.com/office/drawing/2014/main" id="{8B069724-777E-2B2F-3B86-DBF94846CB71}"/>
              </a:ext>
            </a:extLst>
          </p:cNvPr>
          <p:cNvSpPr txBox="1">
            <a:spLocks/>
          </p:cNvSpPr>
          <p:nvPr/>
        </p:nvSpPr>
        <p:spPr>
          <a:xfrm>
            <a:off x="891252" y="2183118"/>
            <a:ext cx="10046824" cy="3598033"/>
          </a:xfrm>
          <a:prstGeom prst="rect">
            <a:avLst/>
          </a:prstGeom>
        </p:spPr>
        <p:txBody>
          <a:bodyPr/>
          <a:lst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a:t>In conclusion, our analysis of the accident data has provided valuable insights into various aspects of accidents, including their causes, outcomes, and demographic patterns. Through statistical methods and visualizations, we've identified significant predictors of accident outcomes and uncovered relationships between variables such as age, cause categories, and cities. These findings can inform targeted safety interventions and policy decisions, helping to improve overall safety measures and resource allocation. By leveraging data-driven insights, we can work towards reducing the occurrence and severity of accidents, ultimately creating safer communities for everyone.</a:t>
            </a:r>
          </a:p>
        </p:txBody>
      </p:sp>
    </p:spTree>
    <p:extLst>
      <p:ext uri="{BB962C8B-B14F-4D97-AF65-F5344CB8AC3E}">
        <p14:creationId xmlns:p14="http://schemas.microsoft.com/office/powerpoint/2010/main" val="19731730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EDA75-0988-2AC2-87F8-8DEC83A7B9CA}"/>
              </a:ext>
            </a:extLst>
          </p:cNvPr>
          <p:cNvSpPr>
            <a:spLocks noGrp="1"/>
          </p:cNvSpPr>
          <p:nvPr>
            <p:ph type="title"/>
          </p:nvPr>
        </p:nvSpPr>
        <p:spPr>
          <a:xfrm>
            <a:off x="425895" y="802008"/>
            <a:ext cx="5723586" cy="1177182"/>
          </a:xfrm>
        </p:spPr>
        <p:txBody>
          <a:bodyPr/>
          <a:lstStyle/>
          <a:p>
            <a:r>
              <a:rPr lang="en-US" dirty="0"/>
              <a:t>introduction</a:t>
            </a:r>
          </a:p>
        </p:txBody>
      </p:sp>
      <p:sp>
        <p:nvSpPr>
          <p:cNvPr id="5" name="TextBox 4">
            <a:extLst>
              <a:ext uri="{FF2B5EF4-FFF2-40B4-BE49-F238E27FC236}">
                <a16:creationId xmlns:a16="http://schemas.microsoft.com/office/drawing/2014/main" id="{B9724499-C20D-63FA-07D2-8D755147562F}"/>
              </a:ext>
            </a:extLst>
          </p:cNvPr>
          <p:cNvSpPr txBox="1"/>
          <p:nvPr/>
        </p:nvSpPr>
        <p:spPr>
          <a:xfrm>
            <a:off x="4511450" y="815343"/>
            <a:ext cx="776749" cy="923330"/>
          </a:xfrm>
          <a:prstGeom prst="rect">
            <a:avLst/>
          </a:prstGeom>
          <a:noFill/>
        </p:spPr>
        <p:txBody>
          <a:bodyPr wrap="square" rtlCol="0">
            <a:spAutoFit/>
          </a:bodyPr>
          <a:lstStyle/>
          <a:p>
            <a:r>
              <a:rPr lang="en-US" sz="5400" dirty="0">
                <a:solidFill>
                  <a:srgbClr val="1F2C8F"/>
                </a:solidFill>
              </a:rPr>
              <a:t>:</a:t>
            </a:r>
            <a:endParaRPr lang="en-US" sz="3600" dirty="0">
              <a:solidFill>
                <a:srgbClr val="1F2C8F"/>
              </a:solidFill>
            </a:endParaRPr>
          </a:p>
        </p:txBody>
      </p:sp>
      <p:sp>
        <p:nvSpPr>
          <p:cNvPr id="6" name="TextBox 5">
            <a:extLst>
              <a:ext uri="{FF2B5EF4-FFF2-40B4-BE49-F238E27FC236}">
                <a16:creationId xmlns:a16="http://schemas.microsoft.com/office/drawing/2014/main" id="{94964E7F-D1C4-B921-9267-4809647BA899}"/>
              </a:ext>
            </a:extLst>
          </p:cNvPr>
          <p:cNvSpPr txBox="1"/>
          <p:nvPr/>
        </p:nvSpPr>
        <p:spPr>
          <a:xfrm>
            <a:off x="4737060" y="1076848"/>
            <a:ext cx="599440" cy="523220"/>
          </a:xfrm>
          <a:prstGeom prst="rect">
            <a:avLst/>
          </a:prstGeom>
          <a:noFill/>
        </p:spPr>
        <p:txBody>
          <a:bodyPr wrap="square" rtlCol="0">
            <a:spAutoFit/>
          </a:bodyPr>
          <a:lstStyle/>
          <a:p>
            <a:r>
              <a:rPr lang="en-US" sz="2800" dirty="0">
                <a:solidFill>
                  <a:srgbClr val="1F2C8F"/>
                </a:solidFill>
                <a:latin typeface="+mj-lt"/>
              </a:rPr>
              <a:t>-</a:t>
            </a:r>
          </a:p>
        </p:txBody>
      </p:sp>
      <p:sp>
        <p:nvSpPr>
          <p:cNvPr id="9" name="Content Placeholder 2">
            <a:extLst>
              <a:ext uri="{FF2B5EF4-FFF2-40B4-BE49-F238E27FC236}">
                <a16:creationId xmlns:a16="http://schemas.microsoft.com/office/drawing/2014/main" id="{8C2319E1-68C3-028E-6636-650B5A359D2F}"/>
              </a:ext>
            </a:extLst>
          </p:cNvPr>
          <p:cNvSpPr txBox="1">
            <a:spLocks/>
          </p:cNvSpPr>
          <p:nvPr/>
        </p:nvSpPr>
        <p:spPr>
          <a:xfrm>
            <a:off x="1173389" y="2183118"/>
            <a:ext cx="7965460" cy="3598033"/>
          </a:xfrm>
          <a:prstGeom prst="rect">
            <a:avLst/>
          </a:prstGeom>
        </p:spPr>
        <p:txBody>
          <a:bodyPr/>
          <a:lst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t>In this presentation, we'll explore traffic accident dataset to understand patterns and outcomes using stats and visualization. </a:t>
            </a:r>
          </a:p>
          <a:p>
            <a:endParaRPr lang="en-US" sz="2400" dirty="0"/>
          </a:p>
          <a:p>
            <a:r>
              <a:rPr lang="en-US" sz="2400" dirty="0"/>
              <a:t>Our goal is to uncover insights about accidents through data analysis. </a:t>
            </a:r>
          </a:p>
          <a:p>
            <a:endParaRPr lang="en-US" sz="2400" dirty="0"/>
          </a:p>
          <a:p>
            <a:r>
              <a:rPr lang="en-US" sz="2400" dirty="0"/>
              <a:t>We'll use graphs and numbers to see what's happening and why it matters.</a:t>
            </a:r>
          </a:p>
        </p:txBody>
      </p:sp>
    </p:spTree>
    <p:extLst>
      <p:ext uri="{BB962C8B-B14F-4D97-AF65-F5344CB8AC3E}">
        <p14:creationId xmlns:p14="http://schemas.microsoft.com/office/powerpoint/2010/main" val="29064919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0A324-0737-F0DA-1F7D-10CBE06D7C3F}"/>
              </a:ext>
            </a:extLst>
          </p:cNvPr>
          <p:cNvSpPr>
            <a:spLocks noGrp="1"/>
          </p:cNvSpPr>
          <p:nvPr>
            <p:ph type="title"/>
          </p:nvPr>
        </p:nvSpPr>
        <p:spPr>
          <a:xfrm>
            <a:off x="442453" y="331760"/>
            <a:ext cx="2517058" cy="545384"/>
          </a:xfrm>
        </p:spPr>
        <p:txBody>
          <a:bodyPr/>
          <a:lstStyle/>
          <a:p>
            <a:pPr algn="l"/>
            <a:r>
              <a:rPr lang="en-US" sz="2800" dirty="0"/>
              <a:t>Dataset</a:t>
            </a:r>
          </a:p>
        </p:txBody>
      </p:sp>
      <p:pic>
        <p:nvPicPr>
          <p:cNvPr id="10" name="Picture 9">
            <a:extLst>
              <a:ext uri="{FF2B5EF4-FFF2-40B4-BE49-F238E27FC236}">
                <a16:creationId xmlns:a16="http://schemas.microsoft.com/office/drawing/2014/main" id="{9D8DFC9E-B6DA-88A3-6CAC-8263BE42C975}"/>
              </a:ext>
            </a:extLst>
          </p:cNvPr>
          <p:cNvPicPr>
            <a:picLocks noChangeAspect="1"/>
          </p:cNvPicPr>
          <p:nvPr/>
        </p:nvPicPr>
        <p:blipFill>
          <a:blip r:embed="rId3"/>
          <a:stretch>
            <a:fillRect/>
          </a:stretch>
        </p:blipFill>
        <p:spPr>
          <a:xfrm>
            <a:off x="678426" y="1081588"/>
            <a:ext cx="10894142" cy="5597668"/>
          </a:xfrm>
          <a:prstGeom prst="rect">
            <a:avLst/>
          </a:prstGeom>
        </p:spPr>
      </p:pic>
      <p:sp>
        <p:nvSpPr>
          <p:cNvPr id="11" name="TextBox 10">
            <a:extLst>
              <a:ext uri="{FF2B5EF4-FFF2-40B4-BE49-F238E27FC236}">
                <a16:creationId xmlns:a16="http://schemas.microsoft.com/office/drawing/2014/main" id="{BCEB5795-C53B-E90A-498B-80DA942F46A8}"/>
              </a:ext>
            </a:extLst>
          </p:cNvPr>
          <p:cNvSpPr txBox="1"/>
          <p:nvPr/>
        </p:nvSpPr>
        <p:spPr>
          <a:xfrm>
            <a:off x="2294092" y="331760"/>
            <a:ext cx="776749" cy="523220"/>
          </a:xfrm>
          <a:prstGeom prst="rect">
            <a:avLst/>
          </a:prstGeom>
          <a:noFill/>
        </p:spPr>
        <p:txBody>
          <a:bodyPr wrap="square" rtlCol="0">
            <a:spAutoFit/>
          </a:bodyPr>
          <a:lstStyle/>
          <a:p>
            <a:r>
              <a:rPr lang="en-US" sz="2800" dirty="0">
                <a:solidFill>
                  <a:srgbClr val="1F2C8F"/>
                </a:solidFill>
              </a:rPr>
              <a:t>:</a:t>
            </a:r>
          </a:p>
        </p:txBody>
      </p:sp>
      <p:sp>
        <p:nvSpPr>
          <p:cNvPr id="12" name="TextBox 11">
            <a:extLst>
              <a:ext uri="{FF2B5EF4-FFF2-40B4-BE49-F238E27FC236}">
                <a16:creationId xmlns:a16="http://schemas.microsoft.com/office/drawing/2014/main" id="{83D4B6D6-EE7D-5938-8F57-41F9F78AA936}"/>
              </a:ext>
            </a:extLst>
          </p:cNvPr>
          <p:cNvSpPr txBox="1"/>
          <p:nvPr/>
        </p:nvSpPr>
        <p:spPr>
          <a:xfrm>
            <a:off x="2415736" y="424409"/>
            <a:ext cx="599440" cy="400110"/>
          </a:xfrm>
          <a:prstGeom prst="rect">
            <a:avLst/>
          </a:prstGeom>
          <a:noFill/>
        </p:spPr>
        <p:txBody>
          <a:bodyPr wrap="square" rtlCol="0">
            <a:spAutoFit/>
          </a:bodyPr>
          <a:lstStyle/>
          <a:p>
            <a:r>
              <a:rPr lang="en-US" sz="2000" dirty="0">
                <a:solidFill>
                  <a:srgbClr val="1F2C8F"/>
                </a:solidFill>
                <a:latin typeface="+mj-lt"/>
              </a:rPr>
              <a:t>-</a:t>
            </a:r>
          </a:p>
        </p:txBody>
      </p:sp>
    </p:spTree>
    <p:extLst>
      <p:ext uri="{BB962C8B-B14F-4D97-AF65-F5344CB8AC3E}">
        <p14:creationId xmlns:p14="http://schemas.microsoft.com/office/powerpoint/2010/main" val="16862132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77DF2FB7-A2AB-2AED-4138-08108819AC82}"/>
              </a:ext>
            </a:extLst>
          </p:cNvPr>
          <p:cNvPicPr>
            <a:picLocks noChangeAspect="1"/>
          </p:cNvPicPr>
          <p:nvPr/>
        </p:nvPicPr>
        <p:blipFill>
          <a:blip r:embed="rId3"/>
          <a:stretch>
            <a:fillRect/>
          </a:stretch>
        </p:blipFill>
        <p:spPr>
          <a:xfrm>
            <a:off x="691387" y="632345"/>
            <a:ext cx="10809226" cy="5593310"/>
          </a:xfrm>
          <a:prstGeom prst="rect">
            <a:avLst/>
          </a:prstGeom>
        </p:spPr>
      </p:pic>
    </p:spTree>
    <p:extLst>
      <p:ext uri="{BB962C8B-B14F-4D97-AF65-F5344CB8AC3E}">
        <p14:creationId xmlns:p14="http://schemas.microsoft.com/office/powerpoint/2010/main" val="34392819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F4D06435-0D88-BA4D-2432-3665CFE9125F}"/>
              </a:ext>
            </a:extLst>
          </p:cNvPr>
          <p:cNvSpPr>
            <a:spLocks noGrp="1"/>
          </p:cNvSpPr>
          <p:nvPr>
            <p:ph type="title"/>
          </p:nvPr>
        </p:nvSpPr>
        <p:spPr>
          <a:xfrm>
            <a:off x="477520" y="-474083"/>
            <a:ext cx="6583680" cy="1531357"/>
          </a:xfrm>
        </p:spPr>
        <p:txBody>
          <a:bodyPr/>
          <a:lstStyle/>
          <a:p>
            <a:r>
              <a:rPr lang="en-US" dirty="0"/>
              <a:t>code   </a:t>
            </a:r>
          </a:p>
        </p:txBody>
      </p:sp>
      <p:sp>
        <p:nvSpPr>
          <p:cNvPr id="10" name="TextBox 9">
            <a:extLst>
              <a:ext uri="{FF2B5EF4-FFF2-40B4-BE49-F238E27FC236}">
                <a16:creationId xmlns:a16="http://schemas.microsoft.com/office/drawing/2014/main" id="{FC84BDD7-998E-13D9-A5FD-9736219DA731}"/>
              </a:ext>
            </a:extLst>
          </p:cNvPr>
          <p:cNvSpPr txBox="1"/>
          <p:nvPr/>
        </p:nvSpPr>
        <p:spPr>
          <a:xfrm>
            <a:off x="2139500" y="220052"/>
            <a:ext cx="776749" cy="923330"/>
          </a:xfrm>
          <a:prstGeom prst="rect">
            <a:avLst/>
          </a:prstGeom>
          <a:noFill/>
        </p:spPr>
        <p:txBody>
          <a:bodyPr wrap="square" rtlCol="0">
            <a:spAutoFit/>
          </a:bodyPr>
          <a:lstStyle/>
          <a:p>
            <a:r>
              <a:rPr lang="en-US" sz="5400" dirty="0">
                <a:solidFill>
                  <a:srgbClr val="1F2C8F"/>
                </a:solidFill>
              </a:rPr>
              <a:t>:</a:t>
            </a:r>
            <a:endParaRPr lang="en-US" sz="3600" dirty="0">
              <a:solidFill>
                <a:srgbClr val="1F2C8F"/>
              </a:solidFill>
            </a:endParaRPr>
          </a:p>
        </p:txBody>
      </p:sp>
      <p:sp>
        <p:nvSpPr>
          <p:cNvPr id="11" name="TextBox 10">
            <a:extLst>
              <a:ext uri="{FF2B5EF4-FFF2-40B4-BE49-F238E27FC236}">
                <a16:creationId xmlns:a16="http://schemas.microsoft.com/office/drawing/2014/main" id="{2B4225D6-ADBE-90AA-F239-B9858A61D5A5}"/>
              </a:ext>
            </a:extLst>
          </p:cNvPr>
          <p:cNvSpPr txBox="1"/>
          <p:nvPr/>
        </p:nvSpPr>
        <p:spPr>
          <a:xfrm>
            <a:off x="2367240" y="481557"/>
            <a:ext cx="599440" cy="523220"/>
          </a:xfrm>
          <a:prstGeom prst="rect">
            <a:avLst/>
          </a:prstGeom>
          <a:noFill/>
        </p:spPr>
        <p:txBody>
          <a:bodyPr wrap="square" rtlCol="0">
            <a:spAutoFit/>
          </a:bodyPr>
          <a:lstStyle/>
          <a:p>
            <a:r>
              <a:rPr lang="en-US" sz="2800" dirty="0">
                <a:solidFill>
                  <a:srgbClr val="1F2C8F"/>
                </a:solidFill>
                <a:latin typeface="+mj-lt"/>
              </a:rPr>
              <a:t>-</a:t>
            </a:r>
          </a:p>
        </p:txBody>
      </p:sp>
      <p:pic>
        <p:nvPicPr>
          <p:cNvPr id="3" name="Picture 2">
            <a:extLst>
              <a:ext uri="{FF2B5EF4-FFF2-40B4-BE49-F238E27FC236}">
                <a16:creationId xmlns:a16="http://schemas.microsoft.com/office/drawing/2014/main" id="{F6A78262-CA23-2B59-B92F-E7154AABB089}"/>
              </a:ext>
            </a:extLst>
          </p:cNvPr>
          <p:cNvPicPr>
            <a:picLocks noChangeAspect="1"/>
          </p:cNvPicPr>
          <p:nvPr/>
        </p:nvPicPr>
        <p:blipFill>
          <a:blip r:embed="rId3"/>
          <a:stretch>
            <a:fillRect/>
          </a:stretch>
        </p:blipFill>
        <p:spPr>
          <a:xfrm>
            <a:off x="1435509" y="1156859"/>
            <a:ext cx="10255045" cy="5415519"/>
          </a:xfrm>
          <a:prstGeom prst="rect">
            <a:avLst/>
          </a:prstGeom>
        </p:spPr>
      </p:pic>
    </p:spTree>
    <p:extLst>
      <p:ext uri="{BB962C8B-B14F-4D97-AF65-F5344CB8AC3E}">
        <p14:creationId xmlns:p14="http://schemas.microsoft.com/office/powerpoint/2010/main" val="29529238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4C1FF3EB-7D6F-9B75-D916-EA615FDF6CEC}"/>
              </a:ext>
            </a:extLst>
          </p:cNvPr>
          <p:cNvPicPr>
            <a:picLocks noChangeAspect="1"/>
          </p:cNvPicPr>
          <p:nvPr/>
        </p:nvPicPr>
        <p:blipFill>
          <a:blip r:embed="rId3"/>
          <a:stretch>
            <a:fillRect/>
          </a:stretch>
        </p:blipFill>
        <p:spPr>
          <a:xfrm>
            <a:off x="865238" y="1323410"/>
            <a:ext cx="10697497" cy="4895046"/>
          </a:xfrm>
          <a:prstGeom prst="rect">
            <a:avLst/>
          </a:prstGeom>
        </p:spPr>
      </p:pic>
    </p:spTree>
    <p:extLst>
      <p:ext uri="{BB962C8B-B14F-4D97-AF65-F5344CB8AC3E}">
        <p14:creationId xmlns:p14="http://schemas.microsoft.com/office/powerpoint/2010/main" val="29112896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06D7DB9-36E2-3EBF-4ECD-0B5CCC1097D8}"/>
              </a:ext>
            </a:extLst>
          </p:cNvPr>
          <p:cNvPicPr>
            <a:picLocks noChangeAspect="1"/>
          </p:cNvPicPr>
          <p:nvPr/>
        </p:nvPicPr>
        <p:blipFill>
          <a:blip r:embed="rId3"/>
          <a:stretch>
            <a:fillRect/>
          </a:stretch>
        </p:blipFill>
        <p:spPr>
          <a:xfrm>
            <a:off x="553322" y="545689"/>
            <a:ext cx="8231863" cy="2877111"/>
          </a:xfrm>
          <a:prstGeom prst="rect">
            <a:avLst/>
          </a:prstGeom>
        </p:spPr>
      </p:pic>
      <p:pic>
        <p:nvPicPr>
          <p:cNvPr id="6" name="Picture 5">
            <a:extLst>
              <a:ext uri="{FF2B5EF4-FFF2-40B4-BE49-F238E27FC236}">
                <a16:creationId xmlns:a16="http://schemas.microsoft.com/office/drawing/2014/main" id="{C745AB2A-B12C-D029-F2CD-F59E43D60E8E}"/>
              </a:ext>
            </a:extLst>
          </p:cNvPr>
          <p:cNvPicPr>
            <a:picLocks noChangeAspect="1"/>
          </p:cNvPicPr>
          <p:nvPr/>
        </p:nvPicPr>
        <p:blipFill>
          <a:blip r:embed="rId4"/>
          <a:stretch>
            <a:fillRect/>
          </a:stretch>
        </p:blipFill>
        <p:spPr>
          <a:xfrm>
            <a:off x="553322" y="3421821"/>
            <a:ext cx="8231863" cy="2848562"/>
          </a:xfrm>
          <a:prstGeom prst="rect">
            <a:avLst/>
          </a:prstGeom>
        </p:spPr>
      </p:pic>
    </p:spTree>
    <p:extLst>
      <p:ext uri="{BB962C8B-B14F-4D97-AF65-F5344CB8AC3E}">
        <p14:creationId xmlns:p14="http://schemas.microsoft.com/office/powerpoint/2010/main" val="10371014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CAE9310-6BA0-C874-F7ED-442730CFAAC7}"/>
              </a:ext>
            </a:extLst>
          </p:cNvPr>
          <p:cNvPicPr>
            <a:picLocks noChangeAspect="1"/>
          </p:cNvPicPr>
          <p:nvPr/>
        </p:nvPicPr>
        <p:blipFill>
          <a:blip r:embed="rId3"/>
          <a:stretch>
            <a:fillRect/>
          </a:stretch>
        </p:blipFill>
        <p:spPr>
          <a:xfrm>
            <a:off x="600404" y="766916"/>
            <a:ext cx="10991191" cy="5005826"/>
          </a:xfrm>
          <a:prstGeom prst="rect">
            <a:avLst/>
          </a:prstGeom>
        </p:spPr>
      </p:pic>
    </p:spTree>
    <p:extLst>
      <p:ext uri="{BB962C8B-B14F-4D97-AF65-F5344CB8AC3E}">
        <p14:creationId xmlns:p14="http://schemas.microsoft.com/office/powerpoint/2010/main" val="3904324045"/>
      </p:ext>
    </p:extLst>
  </p:cSld>
  <p:clrMapOvr>
    <a:masterClrMapping/>
  </p:clrMapOvr>
</p:sld>
</file>

<file path=ppt/theme/theme1.xml><?xml version="1.0" encoding="utf-8"?>
<a:theme xmlns:a="http://schemas.openxmlformats.org/drawingml/2006/main" name="Custom">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 color block_Win32_SL_v14" id="{59749740-91A0-46B8-82A8-B436C7A8A142}" vid="{B3F8D047-377B-4FC8-B21C-47530C6DE3A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A719FA4-954C-4FA8-82CB-206659C3B82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16DBB56F-4362-4386-A1A1-3DF898896616}">
  <ds:schemaRefs>
    <ds:schemaRef ds:uri="http://schemas.microsoft.com/sharepoint/v3/contenttype/forms"/>
  </ds:schemaRefs>
</ds:datastoreItem>
</file>

<file path=customXml/itemProps3.xml><?xml version="1.0" encoding="utf-8"?>
<ds:datastoreItem xmlns:ds="http://schemas.openxmlformats.org/officeDocument/2006/customXml" ds:itemID="{04948363-B267-4BAC-8655-100FBEC280C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{D0EC0D74-2D1F-4B2F-840E-3D1F34ACDF32}tf78438558_win32</Template>
  <TotalTime>17</TotalTime>
  <Words>509</Words>
  <Application>Microsoft Office PowerPoint</Application>
  <PresentationFormat>Widescreen</PresentationFormat>
  <Paragraphs>45</Paragraphs>
  <Slides>22</Slides>
  <Notes>22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Arial Black</vt:lpstr>
      <vt:lpstr>Calibri</vt:lpstr>
      <vt:lpstr>Sabon Next LT</vt:lpstr>
      <vt:lpstr>Custom</vt:lpstr>
      <vt:lpstr>Computer science department</vt:lpstr>
      <vt:lpstr>index   </vt:lpstr>
      <vt:lpstr>introduction</vt:lpstr>
      <vt:lpstr>Dataset</vt:lpstr>
      <vt:lpstr>PowerPoint Presentation</vt:lpstr>
      <vt:lpstr>code   </vt:lpstr>
      <vt:lpstr>PowerPoint Presentation</vt:lpstr>
      <vt:lpstr>PowerPoint Presentation</vt:lpstr>
      <vt:lpstr>PowerPoint Presentation</vt:lpstr>
      <vt:lpstr>PowerPoint Presentation</vt:lpstr>
      <vt:lpstr>PowerPoint Presentation</vt:lpstr>
      <vt:lpstr>Visualization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Explanation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science department</dc:title>
  <dc:subject/>
  <dc:creator>Vedanti Chourey</dc:creator>
  <cp:lastModifiedBy>Vedanti Chourey</cp:lastModifiedBy>
  <cp:revision>2</cp:revision>
  <dcterms:created xsi:type="dcterms:W3CDTF">2024-05-26T15:52:03Z</dcterms:created>
  <dcterms:modified xsi:type="dcterms:W3CDTF">2024-05-26T16:09:43Z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