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60" r:id="rId4"/>
    <p:sldId id="259" r:id="rId5"/>
    <p:sldId id="276" r:id="rId6"/>
    <p:sldId id="277" r:id="rId7"/>
    <p:sldId id="262" r:id="rId8"/>
    <p:sldId id="261" r:id="rId9"/>
    <p:sldId id="278" r:id="rId10"/>
    <p:sldId id="279" r:id="rId11"/>
    <p:sldId id="280" r:id="rId12"/>
    <p:sldId id="281" r:id="rId13"/>
    <p:sldId id="282" r:id="rId14"/>
    <p:sldId id="283" r:id="rId15"/>
    <p:sldId id="275" r:id="rId16"/>
    <p:sldId id="268" r:id="rId17"/>
    <p:sldId id="273" r:id="rId18"/>
    <p:sldId id="263" r:id="rId19"/>
    <p:sldId id="264" r:id="rId20"/>
    <p:sldId id="265" r:id="rId21"/>
    <p:sldId id="272" r:id="rId22"/>
    <p:sldId id="267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6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791" autoAdjust="0"/>
  </p:normalViewPr>
  <p:slideViewPr>
    <p:cSldViewPr snapToGrid="0">
      <p:cViewPr varScale="1">
        <p:scale>
          <a:sx n="88" d="100"/>
          <a:sy n="88" d="100"/>
        </p:scale>
        <p:origin x="141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60"/>
      <c:rAngAx val="0"/>
      <c:perspective val="10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498951862823172E-2"/>
          <c:y val="5.1251556153279962E-2"/>
          <c:w val="0.77951244066535619"/>
          <c:h val="0.833104764327968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  <a:sp3d contourW="9525"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2.5</c:v>
                </c:pt>
                <c:pt idx="2">
                  <c:v>3.2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A-44D0-B436-FC3D7F8841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tx2"/>
              </a:solidFill>
              <a:round/>
            </a:ln>
            <a:effectLst/>
            <a:sp3d contourW="9525">
              <a:contourClr>
                <a:schemeClr val="tx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A-44D0-B436-FC3D7F8841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  <a:sp3d contourW="9525"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A-44D0-B436-FC3D7F884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95242240"/>
        <c:axId val="395314208"/>
        <c:axId val="0"/>
      </c:bar3DChart>
      <c:catAx>
        <c:axId val="3952422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14208"/>
        <c:crosses val="autoZero"/>
        <c:auto val="1"/>
        <c:lblAlgn val="ctr"/>
        <c:lblOffset val="100"/>
        <c:noMultiLvlLbl val="0"/>
      </c:catAx>
      <c:valAx>
        <c:axId val="39531420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24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713227988862827"/>
          <c:y val="0.12751116100403861"/>
          <c:w val="0.12354509056968234"/>
          <c:h val="0.384509699870502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46A0-6000-416B-814F-9147BF4C141C}" type="datetimeFigureOut">
              <a:rPr lang="fr-CA" smtClean="0"/>
              <a:t>2021-03-09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1535E-D75D-4B2C-8840-61897AB352A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304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Expliquer comment qlq peut mentir sur ses revenus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1535E-D75D-4B2C-8840-61897AB352AB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098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1535E-D75D-4B2C-8840-61897AB352AB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835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1535E-D75D-4B2C-8840-61897AB352AB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09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68A1-4B87-439B-82EC-C3C09A9F33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71EA-3A6D-44E0-AE21-1C945777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4425" y="678232"/>
            <a:ext cx="4233011" cy="6179768"/>
          </a:xfrm>
          <a:prstGeom prst="rect">
            <a:avLst/>
          </a:prstGeom>
        </p:spPr>
      </p:pic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927850" y="1365722"/>
            <a:ext cx="2084388" cy="36841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5368636" y="49729"/>
            <a:ext cx="7549834" cy="6751747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813397" y="-713781"/>
            <a:ext cx="4981868" cy="3747927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79096" y="-259959"/>
            <a:ext cx="9160652" cy="6891683"/>
            <a:chOff x="2432790" y="730250"/>
            <a:chExt cx="7132330" cy="5365749"/>
          </a:xfrm>
          <a:solidFill>
            <a:schemeClr val="bg1">
              <a:lumMod val="95000"/>
              <a:alpha val="29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363912" y="800101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073841"/>
            <a:ext cx="2314575" cy="2312988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853508" y="-1643098"/>
            <a:ext cx="6484984" cy="5799461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0"/>
          </p:nvPr>
        </p:nvSpPr>
        <p:spPr>
          <a:xfrm>
            <a:off x="2164509" y="-86896"/>
            <a:ext cx="7862983" cy="7031793"/>
          </a:xfrm>
          <a:custGeom>
            <a:avLst/>
            <a:gdLst>
              <a:gd name="connsiteX0" fmla="*/ 2777634 w 3757402"/>
              <a:gd name="connsiteY0" fmla="*/ 0 h 3360210"/>
              <a:gd name="connsiteX1" fmla="*/ 2917880 w 3757402"/>
              <a:gd name="connsiteY1" fmla="*/ 58483 h 3360210"/>
              <a:gd name="connsiteX2" fmla="*/ 2917880 w 3757402"/>
              <a:gd name="connsiteY2" fmla="*/ 339205 h 3360210"/>
              <a:gd name="connsiteX3" fmla="*/ 2881520 w 3757402"/>
              <a:gd name="connsiteY3" fmla="*/ 378194 h 3360210"/>
              <a:gd name="connsiteX4" fmla="*/ 2881520 w 3757402"/>
              <a:gd name="connsiteY4" fmla="*/ 534150 h 3360210"/>
              <a:gd name="connsiteX5" fmla="*/ 3037348 w 3757402"/>
              <a:gd name="connsiteY5" fmla="*/ 534150 h 3360210"/>
              <a:gd name="connsiteX6" fmla="*/ 3084096 w 3757402"/>
              <a:gd name="connsiteY6" fmla="*/ 487363 h 3360210"/>
              <a:gd name="connsiteX7" fmla="*/ 3250313 w 3757402"/>
              <a:gd name="connsiteY7" fmla="*/ 487363 h 3360210"/>
              <a:gd name="connsiteX8" fmla="*/ 3250313 w 3757402"/>
              <a:gd name="connsiteY8" fmla="*/ 653717 h 3360210"/>
              <a:gd name="connsiteX9" fmla="*/ 3213953 w 3757402"/>
              <a:gd name="connsiteY9" fmla="*/ 690107 h 3360210"/>
              <a:gd name="connsiteX10" fmla="*/ 3213953 w 3757402"/>
              <a:gd name="connsiteY10" fmla="*/ 747291 h 3360210"/>
              <a:gd name="connsiteX11" fmla="*/ 3271090 w 3757402"/>
              <a:gd name="connsiteY11" fmla="*/ 747291 h 3360210"/>
              <a:gd name="connsiteX12" fmla="*/ 3458083 w 3757402"/>
              <a:gd name="connsiteY12" fmla="*/ 560143 h 3360210"/>
              <a:gd name="connsiteX13" fmla="*/ 3624300 w 3757402"/>
              <a:gd name="connsiteY13" fmla="*/ 560143 h 3360210"/>
              <a:gd name="connsiteX14" fmla="*/ 3624300 w 3757402"/>
              <a:gd name="connsiteY14" fmla="*/ 723897 h 3360210"/>
              <a:gd name="connsiteX15" fmla="*/ 3242521 w 3757402"/>
              <a:gd name="connsiteY15" fmla="*/ 1103391 h 3360210"/>
              <a:gd name="connsiteX16" fmla="*/ 3242521 w 3757402"/>
              <a:gd name="connsiteY16" fmla="*/ 1248950 h 3360210"/>
              <a:gd name="connsiteX17" fmla="*/ 3242521 w 3757402"/>
              <a:gd name="connsiteY17" fmla="*/ 1386712 h 3360210"/>
              <a:gd name="connsiteX18" fmla="*/ 3149024 w 3757402"/>
              <a:gd name="connsiteY18" fmla="*/ 1482885 h 3360210"/>
              <a:gd name="connsiteX19" fmla="*/ 3149024 w 3757402"/>
              <a:gd name="connsiteY19" fmla="*/ 1592055 h 3360210"/>
              <a:gd name="connsiteX20" fmla="*/ 3255507 w 3757402"/>
              <a:gd name="connsiteY20" fmla="*/ 1592055 h 3360210"/>
              <a:gd name="connsiteX21" fmla="*/ 3471069 w 3757402"/>
              <a:gd name="connsiteY21" fmla="*/ 1378914 h 3360210"/>
              <a:gd name="connsiteX22" fmla="*/ 3632091 w 3757402"/>
              <a:gd name="connsiteY22" fmla="*/ 1378914 h 3360210"/>
              <a:gd name="connsiteX23" fmla="*/ 3632091 w 3757402"/>
              <a:gd name="connsiteY23" fmla="*/ 1540069 h 3360210"/>
              <a:gd name="connsiteX24" fmla="*/ 3372378 w 3757402"/>
              <a:gd name="connsiteY24" fmla="*/ 1799996 h 3360210"/>
              <a:gd name="connsiteX25" fmla="*/ 3372378 w 3757402"/>
              <a:gd name="connsiteY25" fmla="*/ 1927361 h 3360210"/>
              <a:gd name="connsiteX26" fmla="*/ 3502234 w 3757402"/>
              <a:gd name="connsiteY26" fmla="*/ 1927361 h 3360210"/>
              <a:gd name="connsiteX27" fmla="*/ 3585343 w 3757402"/>
              <a:gd name="connsiteY27" fmla="*/ 1844184 h 3360210"/>
              <a:gd name="connsiteX28" fmla="*/ 3728185 w 3757402"/>
              <a:gd name="connsiteY28" fmla="*/ 1844184 h 3360210"/>
              <a:gd name="connsiteX29" fmla="*/ 3728185 w 3757402"/>
              <a:gd name="connsiteY29" fmla="*/ 1989743 h 3360210"/>
              <a:gd name="connsiteX30" fmla="*/ 2543892 w 3757402"/>
              <a:gd name="connsiteY30" fmla="*/ 3175012 h 3360210"/>
              <a:gd name="connsiteX31" fmla="*/ 2320539 w 3757402"/>
              <a:gd name="connsiteY31" fmla="*/ 3175012 h 3360210"/>
              <a:gd name="connsiteX32" fmla="*/ 2133545 w 3757402"/>
              <a:gd name="connsiteY32" fmla="*/ 3175012 h 3360210"/>
              <a:gd name="connsiteX33" fmla="*/ 2001092 w 3757402"/>
              <a:gd name="connsiteY33" fmla="*/ 3307575 h 3360210"/>
              <a:gd name="connsiteX34" fmla="*/ 1746573 w 3757402"/>
              <a:gd name="connsiteY34" fmla="*/ 3307575 h 3360210"/>
              <a:gd name="connsiteX35" fmla="*/ 1746573 w 3757402"/>
              <a:gd name="connsiteY35" fmla="*/ 3055445 h 3360210"/>
              <a:gd name="connsiteX36" fmla="*/ 1749170 w 3757402"/>
              <a:gd name="connsiteY36" fmla="*/ 3050247 h 3360210"/>
              <a:gd name="connsiteX37" fmla="*/ 1743975 w 3757402"/>
              <a:gd name="connsiteY37" fmla="*/ 2800716 h 3360210"/>
              <a:gd name="connsiteX38" fmla="*/ 1497248 w 3757402"/>
              <a:gd name="connsiteY38" fmla="*/ 2800716 h 3360210"/>
              <a:gd name="connsiteX39" fmla="*/ 1193383 w 3757402"/>
              <a:gd name="connsiteY39" fmla="*/ 3104831 h 3360210"/>
              <a:gd name="connsiteX40" fmla="*/ 1003792 w 3757402"/>
              <a:gd name="connsiteY40" fmla="*/ 3104831 h 3360210"/>
              <a:gd name="connsiteX41" fmla="*/ 1003792 w 3757402"/>
              <a:gd name="connsiteY41" fmla="*/ 2915085 h 3360210"/>
              <a:gd name="connsiteX42" fmla="*/ 1164815 w 3757402"/>
              <a:gd name="connsiteY42" fmla="*/ 2753930 h 3360210"/>
              <a:gd name="connsiteX43" fmla="*/ 1164815 w 3757402"/>
              <a:gd name="connsiteY43" fmla="*/ 2616168 h 3360210"/>
              <a:gd name="connsiteX44" fmla="*/ 1164815 w 3757402"/>
              <a:gd name="connsiteY44" fmla="*/ 2431620 h 3360210"/>
              <a:gd name="connsiteX45" fmla="*/ 1164815 w 3757402"/>
              <a:gd name="connsiteY45" fmla="*/ 2306855 h 3360210"/>
              <a:gd name="connsiteX46" fmla="*/ 1040152 w 3757402"/>
              <a:gd name="connsiteY46" fmla="*/ 2306855 h 3360210"/>
              <a:gd name="connsiteX47" fmla="*/ 783036 w 3757402"/>
              <a:gd name="connsiteY47" fmla="*/ 2564183 h 3360210"/>
              <a:gd name="connsiteX48" fmla="*/ 627208 w 3757402"/>
              <a:gd name="connsiteY48" fmla="*/ 2564183 h 3360210"/>
              <a:gd name="connsiteX49" fmla="*/ 627208 w 3757402"/>
              <a:gd name="connsiteY49" fmla="*/ 2408226 h 3360210"/>
              <a:gd name="connsiteX50" fmla="*/ 980418 w 3757402"/>
              <a:gd name="connsiteY50" fmla="*/ 2054725 h 3360210"/>
              <a:gd name="connsiteX51" fmla="*/ 980418 w 3757402"/>
              <a:gd name="connsiteY51" fmla="*/ 1953354 h 3360210"/>
              <a:gd name="connsiteX52" fmla="*/ 876533 w 3757402"/>
              <a:gd name="connsiteY52" fmla="*/ 1953354 h 3360210"/>
              <a:gd name="connsiteX53" fmla="*/ 255818 w 3757402"/>
              <a:gd name="connsiteY53" fmla="*/ 2574580 h 3360210"/>
              <a:gd name="connsiteX54" fmla="*/ 42853 w 3757402"/>
              <a:gd name="connsiteY54" fmla="*/ 2574580 h 3360210"/>
              <a:gd name="connsiteX55" fmla="*/ 42853 w 3757402"/>
              <a:gd name="connsiteY55" fmla="*/ 2361439 h 3360210"/>
              <a:gd name="connsiteX56" fmla="*/ 554488 w 3757402"/>
              <a:gd name="connsiteY56" fmla="*/ 1849383 h 3360210"/>
              <a:gd name="connsiteX57" fmla="*/ 554488 w 3757402"/>
              <a:gd name="connsiteY57" fmla="*/ 1779202 h 3360210"/>
              <a:gd name="connsiteX58" fmla="*/ 484366 w 3757402"/>
              <a:gd name="connsiteY58" fmla="*/ 1779202 h 3360210"/>
              <a:gd name="connsiteX59" fmla="*/ 320746 w 3757402"/>
              <a:gd name="connsiteY59" fmla="*/ 1942956 h 3360210"/>
              <a:gd name="connsiteX60" fmla="*/ 112976 w 3757402"/>
              <a:gd name="connsiteY60" fmla="*/ 1942956 h 3360210"/>
              <a:gd name="connsiteX61" fmla="*/ 112976 w 3757402"/>
              <a:gd name="connsiteY61" fmla="*/ 1735015 h 3360210"/>
              <a:gd name="connsiteX62" fmla="*/ 177904 w 3757402"/>
              <a:gd name="connsiteY62" fmla="*/ 1670033 h 3360210"/>
              <a:gd name="connsiteX63" fmla="*/ 177904 w 3757402"/>
              <a:gd name="connsiteY63" fmla="*/ 1485484 h 3360210"/>
              <a:gd name="connsiteX64" fmla="*/ 177904 w 3757402"/>
              <a:gd name="connsiteY64" fmla="*/ 1311333 h 3360210"/>
              <a:gd name="connsiteX65" fmla="*/ 175307 w 3757402"/>
              <a:gd name="connsiteY65" fmla="*/ 1134582 h 3360210"/>
              <a:gd name="connsiteX66" fmla="*/ 175307 w 3757402"/>
              <a:gd name="connsiteY66" fmla="*/ 947435 h 3360210"/>
              <a:gd name="connsiteX67" fmla="*/ 1058332 w 3757402"/>
              <a:gd name="connsiteY67" fmla="*/ 100072 h 3360210"/>
              <a:gd name="connsiteX68" fmla="*/ 1250520 w 3757402"/>
              <a:gd name="connsiteY68" fmla="*/ 102671 h 3360210"/>
              <a:gd name="connsiteX69" fmla="*/ 1250520 w 3757402"/>
              <a:gd name="connsiteY69" fmla="*/ 295017 h 3360210"/>
              <a:gd name="connsiteX70" fmla="*/ 1159620 w 3757402"/>
              <a:gd name="connsiteY70" fmla="*/ 385992 h 3360210"/>
              <a:gd name="connsiteX71" fmla="*/ 1159620 w 3757402"/>
              <a:gd name="connsiteY71" fmla="*/ 531551 h 3360210"/>
              <a:gd name="connsiteX72" fmla="*/ 1305060 w 3757402"/>
              <a:gd name="connsiteY72" fmla="*/ 531551 h 3360210"/>
              <a:gd name="connsiteX73" fmla="*/ 1585550 w 3757402"/>
              <a:gd name="connsiteY73" fmla="*/ 248230 h 3360210"/>
              <a:gd name="connsiteX74" fmla="*/ 1767350 w 3757402"/>
              <a:gd name="connsiteY74" fmla="*/ 248230 h 3360210"/>
              <a:gd name="connsiteX75" fmla="*/ 1946552 w 3757402"/>
              <a:gd name="connsiteY75" fmla="*/ 248230 h 3360210"/>
              <a:gd name="connsiteX76" fmla="*/ 2123157 w 3757402"/>
              <a:gd name="connsiteY76" fmla="*/ 71480 h 3360210"/>
              <a:gd name="connsiteX77" fmla="*/ 2291970 w 3757402"/>
              <a:gd name="connsiteY77" fmla="*/ 71480 h 3360210"/>
              <a:gd name="connsiteX78" fmla="*/ 2291970 w 3757402"/>
              <a:gd name="connsiteY78" fmla="*/ 240432 h 3360210"/>
              <a:gd name="connsiteX79" fmla="*/ 2214056 w 3757402"/>
              <a:gd name="connsiteY79" fmla="*/ 318411 h 3360210"/>
              <a:gd name="connsiteX80" fmla="*/ 2214056 w 3757402"/>
              <a:gd name="connsiteY80" fmla="*/ 401587 h 3360210"/>
              <a:gd name="connsiteX81" fmla="*/ 2297165 w 3757402"/>
              <a:gd name="connsiteY81" fmla="*/ 401587 h 3360210"/>
              <a:gd name="connsiteX82" fmla="*/ 2637389 w 3757402"/>
              <a:gd name="connsiteY82" fmla="*/ 58483 h 3360210"/>
              <a:gd name="connsiteX83" fmla="*/ 2777634 w 3757402"/>
              <a:gd name="connsiteY83" fmla="*/ 0 h 33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757402" h="3360210">
                <a:moveTo>
                  <a:pt x="2777634" y="0"/>
                </a:moveTo>
                <a:cubicBezTo>
                  <a:pt x="2828279" y="0"/>
                  <a:pt x="2878923" y="19494"/>
                  <a:pt x="2917880" y="58483"/>
                </a:cubicBezTo>
                <a:cubicBezTo>
                  <a:pt x="2995794" y="136462"/>
                  <a:pt x="2995794" y="261227"/>
                  <a:pt x="2917880" y="339205"/>
                </a:cubicBezTo>
                <a:cubicBezTo>
                  <a:pt x="2917880" y="339205"/>
                  <a:pt x="2917880" y="339205"/>
                  <a:pt x="2881520" y="378194"/>
                </a:cubicBezTo>
                <a:cubicBezTo>
                  <a:pt x="2837368" y="419782"/>
                  <a:pt x="2837368" y="489963"/>
                  <a:pt x="2881520" y="534150"/>
                </a:cubicBezTo>
                <a:cubicBezTo>
                  <a:pt x="2925671" y="578338"/>
                  <a:pt x="2995794" y="578338"/>
                  <a:pt x="3037348" y="534150"/>
                </a:cubicBezTo>
                <a:cubicBezTo>
                  <a:pt x="3037348" y="534150"/>
                  <a:pt x="3037348" y="534150"/>
                  <a:pt x="3084096" y="487363"/>
                </a:cubicBezTo>
                <a:cubicBezTo>
                  <a:pt x="3130844" y="440576"/>
                  <a:pt x="3206161" y="440576"/>
                  <a:pt x="3250313" y="487363"/>
                </a:cubicBezTo>
                <a:cubicBezTo>
                  <a:pt x="3297061" y="531551"/>
                  <a:pt x="3297061" y="606930"/>
                  <a:pt x="3250313" y="653717"/>
                </a:cubicBezTo>
                <a:cubicBezTo>
                  <a:pt x="3250313" y="653717"/>
                  <a:pt x="3250313" y="653717"/>
                  <a:pt x="3213953" y="690107"/>
                </a:cubicBezTo>
                <a:cubicBezTo>
                  <a:pt x="3198370" y="705702"/>
                  <a:pt x="3198370" y="731695"/>
                  <a:pt x="3213953" y="747291"/>
                </a:cubicBezTo>
                <a:cubicBezTo>
                  <a:pt x="3229536" y="762886"/>
                  <a:pt x="3255507" y="762886"/>
                  <a:pt x="3271090" y="747291"/>
                </a:cubicBezTo>
                <a:cubicBezTo>
                  <a:pt x="3271090" y="747291"/>
                  <a:pt x="3271090" y="747291"/>
                  <a:pt x="3458083" y="560143"/>
                </a:cubicBezTo>
                <a:cubicBezTo>
                  <a:pt x="3504832" y="515955"/>
                  <a:pt x="3577551" y="515955"/>
                  <a:pt x="3624300" y="560143"/>
                </a:cubicBezTo>
                <a:cubicBezTo>
                  <a:pt x="3668451" y="604331"/>
                  <a:pt x="3668451" y="679710"/>
                  <a:pt x="3624300" y="723897"/>
                </a:cubicBezTo>
                <a:cubicBezTo>
                  <a:pt x="3624300" y="723897"/>
                  <a:pt x="3624300" y="723897"/>
                  <a:pt x="3242521" y="1103391"/>
                </a:cubicBezTo>
                <a:cubicBezTo>
                  <a:pt x="3203564" y="1144980"/>
                  <a:pt x="3203564" y="1209961"/>
                  <a:pt x="3242521" y="1248950"/>
                </a:cubicBezTo>
                <a:cubicBezTo>
                  <a:pt x="3281478" y="1287940"/>
                  <a:pt x="3281478" y="1350322"/>
                  <a:pt x="3242521" y="1386712"/>
                </a:cubicBezTo>
                <a:cubicBezTo>
                  <a:pt x="3242521" y="1386712"/>
                  <a:pt x="3242521" y="1386712"/>
                  <a:pt x="3149024" y="1482885"/>
                </a:cubicBezTo>
                <a:cubicBezTo>
                  <a:pt x="3117859" y="1514076"/>
                  <a:pt x="3117859" y="1563463"/>
                  <a:pt x="3149024" y="1592055"/>
                </a:cubicBezTo>
                <a:cubicBezTo>
                  <a:pt x="3177593" y="1623246"/>
                  <a:pt x="3226938" y="1623246"/>
                  <a:pt x="3255507" y="1592055"/>
                </a:cubicBezTo>
                <a:cubicBezTo>
                  <a:pt x="3255507" y="1592055"/>
                  <a:pt x="3255507" y="1592055"/>
                  <a:pt x="3471069" y="1378914"/>
                </a:cubicBezTo>
                <a:cubicBezTo>
                  <a:pt x="3515220" y="1332127"/>
                  <a:pt x="3587940" y="1332127"/>
                  <a:pt x="3632091" y="1378914"/>
                </a:cubicBezTo>
                <a:cubicBezTo>
                  <a:pt x="3676242" y="1423102"/>
                  <a:pt x="3676242" y="1495881"/>
                  <a:pt x="3632091" y="1540069"/>
                </a:cubicBezTo>
                <a:cubicBezTo>
                  <a:pt x="3632091" y="1540069"/>
                  <a:pt x="3632091" y="1540069"/>
                  <a:pt x="3372378" y="1799996"/>
                </a:cubicBezTo>
                <a:cubicBezTo>
                  <a:pt x="3336018" y="1833787"/>
                  <a:pt x="3336018" y="1893570"/>
                  <a:pt x="3372378" y="1927361"/>
                </a:cubicBezTo>
                <a:cubicBezTo>
                  <a:pt x="3408738" y="1963751"/>
                  <a:pt x="3465874" y="1963751"/>
                  <a:pt x="3502234" y="1927361"/>
                </a:cubicBezTo>
                <a:cubicBezTo>
                  <a:pt x="3502234" y="1927361"/>
                  <a:pt x="3502234" y="1927361"/>
                  <a:pt x="3585343" y="1844184"/>
                </a:cubicBezTo>
                <a:cubicBezTo>
                  <a:pt x="3624300" y="1805195"/>
                  <a:pt x="3689228" y="1805195"/>
                  <a:pt x="3728185" y="1844184"/>
                </a:cubicBezTo>
                <a:cubicBezTo>
                  <a:pt x="3767142" y="1885772"/>
                  <a:pt x="3767142" y="1948155"/>
                  <a:pt x="3728185" y="1989743"/>
                </a:cubicBezTo>
                <a:cubicBezTo>
                  <a:pt x="3728185" y="1989743"/>
                  <a:pt x="3728185" y="1989743"/>
                  <a:pt x="2543892" y="3175012"/>
                </a:cubicBezTo>
                <a:cubicBezTo>
                  <a:pt x="2481561" y="3237394"/>
                  <a:pt x="2380273" y="3237394"/>
                  <a:pt x="2320539" y="3175012"/>
                </a:cubicBezTo>
                <a:cubicBezTo>
                  <a:pt x="2268596" y="3123026"/>
                  <a:pt x="2182891" y="3123026"/>
                  <a:pt x="2133545" y="3175012"/>
                </a:cubicBezTo>
                <a:cubicBezTo>
                  <a:pt x="2133545" y="3175012"/>
                  <a:pt x="2133545" y="3175012"/>
                  <a:pt x="2001092" y="3307575"/>
                </a:cubicBezTo>
                <a:cubicBezTo>
                  <a:pt x="1930969" y="3377755"/>
                  <a:pt x="1816695" y="3377755"/>
                  <a:pt x="1746573" y="3307575"/>
                </a:cubicBezTo>
                <a:cubicBezTo>
                  <a:pt x="1679047" y="3237394"/>
                  <a:pt x="1676450" y="3125626"/>
                  <a:pt x="1746573" y="3055445"/>
                </a:cubicBezTo>
                <a:cubicBezTo>
                  <a:pt x="1746573" y="3055445"/>
                  <a:pt x="1746573" y="3055445"/>
                  <a:pt x="1749170" y="3050247"/>
                </a:cubicBezTo>
                <a:cubicBezTo>
                  <a:pt x="1816695" y="2980066"/>
                  <a:pt x="1816695" y="2868298"/>
                  <a:pt x="1743975" y="2800716"/>
                </a:cubicBezTo>
                <a:cubicBezTo>
                  <a:pt x="1676450" y="2733135"/>
                  <a:pt x="1567370" y="2733135"/>
                  <a:pt x="1497248" y="2800716"/>
                </a:cubicBezTo>
                <a:cubicBezTo>
                  <a:pt x="1497248" y="2800716"/>
                  <a:pt x="1497248" y="2800716"/>
                  <a:pt x="1193383" y="3104831"/>
                </a:cubicBezTo>
                <a:cubicBezTo>
                  <a:pt x="1141440" y="3156817"/>
                  <a:pt x="1055735" y="3156817"/>
                  <a:pt x="1003792" y="3104831"/>
                </a:cubicBezTo>
                <a:cubicBezTo>
                  <a:pt x="951850" y="3050247"/>
                  <a:pt x="951850" y="2967070"/>
                  <a:pt x="1003792" y="2915085"/>
                </a:cubicBezTo>
                <a:cubicBezTo>
                  <a:pt x="1003792" y="2915085"/>
                  <a:pt x="1003792" y="2915085"/>
                  <a:pt x="1164815" y="2753930"/>
                </a:cubicBezTo>
                <a:cubicBezTo>
                  <a:pt x="1201175" y="2714940"/>
                  <a:pt x="1201175" y="2652558"/>
                  <a:pt x="1164815" y="2616168"/>
                </a:cubicBezTo>
                <a:cubicBezTo>
                  <a:pt x="1112872" y="2564183"/>
                  <a:pt x="1112872" y="2483605"/>
                  <a:pt x="1164815" y="2431620"/>
                </a:cubicBezTo>
                <a:cubicBezTo>
                  <a:pt x="1198577" y="2397829"/>
                  <a:pt x="1198577" y="2340645"/>
                  <a:pt x="1164815" y="2306855"/>
                </a:cubicBezTo>
                <a:cubicBezTo>
                  <a:pt x="1131052" y="2273064"/>
                  <a:pt x="1073915" y="2273064"/>
                  <a:pt x="1040152" y="2306855"/>
                </a:cubicBezTo>
                <a:cubicBezTo>
                  <a:pt x="1040152" y="2306855"/>
                  <a:pt x="1040152" y="2306855"/>
                  <a:pt x="783036" y="2564183"/>
                </a:cubicBezTo>
                <a:cubicBezTo>
                  <a:pt x="741482" y="2605771"/>
                  <a:pt x="671359" y="2605771"/>
                  <a:pt x="627208" y="2564183"/>
                </a:cubicBezTo>
                <a:cubicBezTo>
                  <a:pt x="585654" y="2519995"/>
                  <a:pt x="585654" y="2449815"/>
                  <a:pt x="627208" y="2408226"/>
                </a:cubicBezTo>
                <a:cubicBezTo>
                  <a:pt x="627208" y="2408226"/>
                  <a:pt x="627208" y="2408226"/>
                  <a:pt x="980418" y="2054725"/>
                </a:cubicBezTo>
                <a:cubicBezTo>
                  <a:pt x="1008987" y="2026133"/>
                  <a:pt x="1008987" y="1979346"/>
                  <a:pt x="980418" y="1953354"/>
                </a:cubicBezTo>
                <a:cubicBezTo>
                  <a:pt x="951850" y="1924761"/>
                  <a:pt x="905101" y="1924761"/>
                  <a:pt x="876533" y="1953354"/>
                </a:cubicBezTo>
                <a:cubicBezTo>
                  <a:pt x="876533" y="1953354"/>
                  <a:pt x="876533" y="1953354"/>
                  <a:pt x="255818" y="2574580"/>
                </a:cubicBezTo>
                <a:cubicBezTo>
                  <a:pt x="196084" y="2631764"/>
                  <a:pt x="102587" y="2631764"/>
                  <a:pt x="42853" y="2574580"/>
                </a:cubicBezTo>
                <a:cubicBezTo>
                  <a:pt x="-14284" y="2514796"/>
                  <a:pt x="-14284" y="2418623"/>
                  <a:pt x="42853" y="2361439"/>
                </a:cubicBezTo>
                <a:cubicBezTo>
                  <a:pt x="42853" y="2361439"/>
                  <a:pt x="42853" y="2361439"/>
                  <a:pt x="554488" y="1849383"/>
                </a:cubicBezTo>
                <a:cubicBezTo>
                  <a:pt x="575265" y="1828588"/>
                  <a:pt x="575265" y="1797397"/>
                  <a:pt x="554488" y="1779202"/>
                </a:cubicBezTo>
                <a:cubicBezTo>
                  <a:pt x="533711" y="1758408"/>
                  <a:pt x="502546" y="1758408"/>
                  <a:pt x="484366" y="1779202"/>
                </a:cubicBezTo>
                <a:cubicBezTo>
                  <a:pt x="484366" y="1779202"/>
                  <a:pt x="484366" y="1779202"/>
                  <a:pt x="320746" y="1942956"/>
                </a:cubicBezTo>
                <a:cubicBezTo>
                  <a:pt x="263609" y="2000140"/>
                  <a:pt x="170113" y="2000140"/>
                  <a:pt x="112976" y="1942956"/>
                </a:cubicBezTo>
                <a:cubicBezTo>
                  <a:pt x="55839" y="1885772"/>
                  <a:pt x="55839" y="1792199"/>
                  <a:pt x="112976" y="1735015"/>
                </a:cubicBezTo>
                <a:cubicBezTo>
                  <a:pt x="112976" y="1735015"/>
                  <a:pt x="112976" y="1735015"/>
                  <a:pt x="177904" y="1670033"/>
                </a:cubicBezTo>
                <a:cubicBezTo>
                  <a:pt x="229847" y="1618047"/>
                  <a:pt x="229847" y="1537470"/>
                  <a:pt x="177904" y="1485484"/>
                </a:cubicBezTo>
                <a:cubicBezTo>
                  <a:pt x="131156" y="1436098"/>
                  <a:pt x="131156" y="1358120"/>
                  <a:pt x="177904" y="1311333"/>
                </a:cubicBezTo>
                <a:cubicBezTo>
                  <a:pt x="227250" y="1261947"/>
                  <a:pt x="227250" y="1181369"/>
                  <a:pt x="175307" y="1134582"/>
                </a:cubicBezTo>
                <a:cubicBezTo>
                  <a:pt x="123364" y="1082597"/>
                  <a:pt x="123364" y="996821"/>
                  <a:pt x="175307" y="947435"/>
                </a:cubicBezTo>
                <a:cubicBezTo>
                  <a:pt x="175307" y="947435"/>
                  <a:pt x="175307" y="947435"/>
                  <a:pt x="1058332" y="100072"/>
                </a:cubicBezTo>
                <a:cubicBezTo>
                  <a:pt x="1112872" y="48086"/>
                  <a:pt x="1195980" y="48086"/>
                  <a:pt x="1250520" y="102671"/>
                </a:cubicBezTo>
                <a:cubicBezTo>
                  <a:pt x="1302463" y="154656"/>
                  <a:pt x="1302463" y="243032"/>
                  <a:pt x="1250520" y="295017"/>
                </a:cubicBezTo>
                <a:cubicBezTo>
                  <a:pt x="1250520" y="295017"/>
                  <a:pt x="1250520" y="295017"/>
                  <a:pt x="1159620" y="385992"/>
                </a:cubicBezTo>
                <a:cubicBezTo>
                  <a:pt x="1120663" y="424981"/>
                  <a:pt x="1120663" y="489963"/>
                  <a:pt x="1159620" y="531551"/>
                </a:cubicBezTo>
                <a:cubicBezTo>
                  <a:pt x="1201175" y="570540"/>
                  <a:pt x="1266103" y="570540"/>
                  <a:pt x="1305060" y="531551"/>
                </a:cubicBezTo>
                <a:cubicBezTo>
                  <a:pt x="1305060" y="531551"/>
                  <a:pt x="1305060" y="531551"/>
                  <a:pt x="1585550" y="248230"/>
                </a:cubicBezTo>
                <a:cubicBezTo>
                  <a:pt x="1637493" y="198844"/>
                  <a:pt x="1718004" y="198844"/>
                  <a:pt x="1767350" y="248230"/>
                </a:cubicBezTo>
                <a:cubicBezTo>
                  <a:pt x="1816695" y="297616"/>
                  <a:pt x="1897206" y="297616"/>
                  <a:pt x="1946552" y="248230"/>
                </a:cubicBezTo>
                <a:cubicBezTo>
                  <a:pt x="1946552" y="248230"/>
                  <a:pt x="1946552" y="248230"/>
                  <a:pt x="2123157" y="71480"/>
                </a:cubicBezTo>
                <a:cubicBezTo>
                  <a:pt x="2169905" y="24693"/>
                  <a:pt x="2245222" y="24693"/>
                  <a:pt x="2291970" y="71480"/>
                </a:cubicBezTo>
                <a:cubicBezTo>
                  <a:pt x="2338719" y="118267"/>
                  <a:pt x="2338719" y="193645"/>
                  <a:pt x="2291970" y="240432"/>
                </a:cubicBezTo>
                <a:cubicBezTo>
                  <a:pt x="2291970" y="240432"/>
                  <a:pt x="2291970" y="240432"/>
                  <a:pt x="2214056" y="318411"/>
                </a:cubicBezTo>
                <a:cubicBezTo>
                  <a:pt x="2190682" y="341804"/>
                  <a:pt x="2190682" y="378194"/>
                  <a:pt x="2214056" y="401587"/>
                </a:cubicBezTo>
                <a:cubicBezTo>
                  <a:pt x="2237431" y="424981"/>
                  <a:pt x="2273791" y="424981"/>
                  <a:pt x="2297165" y="401587"/>
                </a:cubicBezTo>
                <a:cubicBezTo>
                  <a:pt x="2297165" y="401587"/>
                  <a:pt x="2297165" y="401587"/>
                  <a:pt x="2637389" y="58483"/>
                </a:cubicBezTo>
                <a:cubicBezTo>
                  <a:pt x="2676346" y="19494"/>
                  <a:pt x="2726990" y="0"/>
                  <a:pt x="277763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46.xml"/><Relationship Id="rId7" Type="http://schemas.openxmlformats.org/officeDocument/2006/relationships/image" Target="../media/image9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12.sv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14.sv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16.sv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4.xml"/><Relationship Id="rId7" Type="http://schemas.openxmlformats.org/officeDocument/2006/relationships/slideLayout" Target="../slideLayouts/slideLayout11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26" Type="http://schemas.openxmlformats.org/officeDocument/2006/relationships/tags" Target="../tags/tag156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151.xml"/><Relationship Id="rId34" Type="http://schemas.openxmlformats.org/officeDocument/2006/relationships/tags" Target="../tags/tag164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tags" Target="../tags/tag155.xml"/><Relationship Id="rId33" Type="http://schemas.openxmlformats.org/officeDocument/2006/relationships/tags" Target="../tags/tag163.xml"/><Relationship Id="rId38" Type="http://schemas.openxmlformats.org/officeDocument/2006/relationships/tags" Target="../tags/tag168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29" Type="http://schemas.openxmlformats.org/officeDocument/2006/relationships/tags" Target="../tags/tag159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tags" Target="../tags/tag154.xml"/><Relationship Id="rId32" Type="http://schemas.openxmlformats.org/officeDocument/2006/relationships/tags" Target="../tags/tag162.xml"/><Relationship Id="rId37" Type="http://schemas.openxmlformats.org/officeDocument/2006/relationships/tags" Target="../tags/tag167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tags" Target="../tags/tag153.xml"/><Relationship Id="rId28" Type="http://schemas.openxmlformats.org/officeDocument/2006/relationships/tags" Target="../tags/tag158.xml"/><Relationship Id="rId36" Type="http://schemas.openxmlformats.org/officeDocument/2006/relationships/tags" Target="../tags/tag166.xml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31" Type="http://schemas.openxmlformats.org/officeDocument/2006/relationships/tags" Target="../tags/tag161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Relationship Id="rId27" Type="http://schemas.openxmlformats.org/officeDocument/2006/relationships/tags" Target="../tags/tag157.xml"/><Relationship Id="rId30" Type="http://schemas.openxmlformats.org/officeDocument/2006/relationships/tags" Target="../tags/tag160.xml"/><Relationship Id="rId35" Type="http://schemas.openxmlformats.org/officeDocument/2006/relationships/tags" Target="../tags/tag165.xml"/><Relationship Id="rId8" Type="http://schemas.openxmlformats.org/officeDocument/2006/relationships/tags" Target="../tags/tag138.xml"/><Relationship Id="rId3" Type="http://schemas.openxmlformats.org/officeDocument/2006/relationships/tags" Target="../tags/tag1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hyperlink" Target="https://betterdwelling.com/canadas-big-5-banks-lose-mortgage-market-share-kind-of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4.sv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34.xml"/><Relationship Id="rId7" Type="http://schemas.openxmlformats.org/officeDocument/2006/relationships/image" Target="../media/image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541240" y="-709476"/>
            <a:ext cx="10850707" cy="8425892"/>
            <a:chOff x="2432790" y="730250"/>
            <a:chExt cx="7132330" cy="5365749"/>
          </a:xfrm>
          <a:solidFill>
            <a:schemeClr val="accent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Oval 19"/>
          <p:cNvSpPr/>
          <p:nvPr>
            <p:custDataLst>
              <p:tags r:id="rId2"/>
            </p:custDataLst>
          </p:nvPr>
        </p:nvSpPr>
        <p:spPr>
          <a:xfrm>
            <a:off x="3334920" y="910980"/>
            <a:ext cx="5263348" cy="504336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>
            <p:custDataLst>
              <p:tags r:id="rId3"/>
            </p:custDataLst>
          </p:nvPr>
        </p:nvSpPr>
        <p:spPr>
          <a:xfrm>
            <a:off x="3242057" y="3023399"/>
            <a:ext cx="553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 BESOIN EN RPA</a:t>
            </a:r>
          </a:p>
        </p:txBody>
      </p:sp>
      <p:sp>
        <p:nvSpPr>
          <p:cNvPr id="30" name="TextBox 29"/>
          <p:cNvSpPr txBox="1"/>
          <p:nvPr>
            <p:custDataLst>
              <p:tags r:id="rId4"/>
            </p:custDataLst>
          </p:nvPr>
        </p:nvSpPr>
        <p:spPr>
          <a:xfrm>
            <a:off x="3836121" y="3729536"/>
            <a:ext cx="4017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ATOUT POUR LA TRANSFORMATION NUMÉRIQUE.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Freeform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EE8F3-3CEA-46CC-A990-A0499E8539C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824956" y="5954611"/>
            <a:ext cx="2367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PAR</a:t>
            </a:r>
          </a:p>
          <a:p>
            <a:r>
              <a:rPr lang="en-CA" dirty="0"/>
              <a:t>OUSSAMA CHOUK</a:t>
            </a:r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>
            <p:custDataLst>
              <p:tags r:id="rId1"/>
            </p:custDataLst>
          </p:nvPr>
        </p:nvGrpSpPr>
        <p:grpSpPr>
          <a:xfrm>
            <a:off x="989839" y="-412436"/>
            <a:ext cx="10212324" cy="7682872"/>
            <a:chOff x="2432790" y="730250"/>
            <a:chExt cx="7132330" cy="5365750"/>
          </a:xfrm>
          <a:solidFill>
            <a:schemeClr val="bg2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363911" y="800101"/>
              <a:ext cx="5110162" cy="5078413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878262" y="5394325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8306592" y="1171576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743324" y="1357314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724649" y="41894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933698" y="3802586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2432790" y="282494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7440140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Oval 20"/>
          <p:cNvSpPr/>
          <p:nvPr>
            <p:custDataLst>
              <p:tags r:id="rId2"/>
            </p:custDataLst>
          </p:nvPr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>
            <p:custDataLst>
              <p:tags r:id="rId3"/>
            </p:custDataLst>
          </p:nvPr>
        </p:nvSpPr>
        <p:spPr>
          <a:xfrm>
            <a:off x="4130644" y="2758670"/>
            <a:ext cx="4189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spc="600" dirty="0">
                <a:solidFill>
                  <a:schemeClr val="bg1"/>
                </a:solidFill>
                <a:latin typeface="+mj-lt"/>
              </a:rPr>
              <a:t>3. Cadre Méthodologique de travail</a:t>
            </a:r>
          </a:p>
        </p:txBody>
      </p:sp>
      <p:sp>
        <p:nvSpPr>
          <p:cNvPr id="24" name="Freeform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>
            <p:custDataLst>
              <p:tags r:id="rId1"/>
            </p:custDataLst>
          </p:nvPr>
        </p:nvSpPr>
        <p:spPr>
          <a:xfrm>
            <a:off x="447099" y="2141919"/>
            <a:ext cx="3868712" cy="1754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Définition du contexte et du besoin de cette recherche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Comprendre les fondements des RPA  et l’expertise existante dans ce domaine</a:t>
            </a:r>
          </a:p>
        </p:txBody>
      </p:sp>
      <p:sp>
        <p:nvSpPr>
          <p:cNvPr id="31" name="TextBox 30"/>
          <p:cNvSpPr txBox="1"/>
          <p:nvPr>
            <p:custDataLst>
              <p:tags r:id="rId2"/>
            </p:custDataLst>
          </p:nvPr>
        </p:nvSpPr>
        <p:spPr>
          <a:xfrm>
            <a:off x="447099" y="1343765"/>
            <a:ext cx="4221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Planification de notre recherche</a:t>
            </a:r>
          </a:p>
        </p:txBody>
      </p:sp>
      <p:sp>
        <p:nvSpPr>
          <p:cNvPr id="32" name="Freeform 13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93811" y="139594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C3B5003-AF1E-4567-AF71-23067A33034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6926" y="1072790"/>
            <a:ext cx="5038530" cy="52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5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>
            <p:custDataLst>
              <p:tags r:id="rId1"/>
            </p:custDataLst>
          </p:nvPr>
        </p:nvSpPr>
        <p:spPr>
          <a:xfrm>
            <a:off x="447099" y="2141919"/>
            <a:ext cx="4498125" cy="3047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Tester les solutions RPA existantes pour trouver le meilleur candidat qui répond à nos besoins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Créer un environnement fictif pour implémenter la solution. Cet environnement doit simuler les données bancaires qui sont recueillies à l’ouverture des comptes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C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>
            <p:custDataLst>
              <p:tags r:id="rId2"/>
            </p:custDataLst>
          </p:nvPr>
        </p:nvSpPr>
        <p:spPr>
          <a:xfrm>
            <a:off x="732048" y="1343765"/>
            <a:ext cx="365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Raffinement méthodologique</a:t>
            </a:r>
          </a:p>
        </p:txBody>
      </p:sp>
      <p:sp>
        <p:nvSpPr>
          <p:cNvPr id="32" name="Freeform 13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93811" y="139594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47AA38E-6C23-4B2A-92B4-6A0A8A184EF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3840" y="2256811"/>
            <a:ext cx="5734666" cy="31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>
            <p:custDataLst>
              <p:tags r:id="rId1"/>
            </p:custDataLst>
          </p:nvPr>
        </p:nvSpPr>
        <p:spPr>
          <a:xfrm>
            <a:off x="590190" y="2001960"/>
            <a:ext cx="3868712" cy="3908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Concevoir les scripts de comparaison des documents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Implémenter la RPA et calibrage de la solution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Tester les résultats auprès d’analystes de crédit et amélioration de la solution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Itérer ces étapes jusqu’à l’atteinte d’un artéfact satisfaisant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C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>
            <p:custDataLst>
              <p:tags r:id="rId2"/>
            </p:custDataLst>
          </p:nvPr>
        </p:nvSpPr>
        <p:spPr>
          <a:xfrm>
            <a:off x="657156" y="1343765"/>
            <a:ext cx="3801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Conception de la solution RPA</a:t>
            </a:r>
            <a:endParaRPr lang="en-US" sz="1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Freeform 13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93811" y="139594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042F43-D1B0-4C09-B44C-17A2A07CC99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1587" y="2344915"/>
            <a:ext cx="5606532" cy="32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>
            <p:custDataLst>
              <p:tags r:id="rId1"/>
            </p:custDataLst>
          </p:nvPr>
        </p:nvSpPr>
        <p:spPr>
          <a:xfrm>
            <a:off x="575338" y="2141919"/>
            <a:ext cx="4382555" cy="1754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Rédiger le rapport de l’activité de synthèse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Communiquer les résultats de la recherche à l’UQAM et à l'institution financière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CA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>
            <p:custDataLst>
              <p:tags r:id="rId2"/>
            </p:custDataLst>
          </p:nvPr>
        </p:nvSpPr>
        <p:spPr>
          <a:xfrm>
            <a:off x="721823" y="1343765"/>
            <a:ext cx="3672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des </a:t>
            </a:r>
            <a:r>
              <a:rPr lang="en-US" sz="14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résultats</a:t>
            </a:r>
            <a:endParaRPr lang="en-US" sz="1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Freeform 13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93811" y="139594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FD553C-537A-4D79-9397-EB503A6FA0E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3050" y="430389"/>
            <a:ext cx="6362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>
            <p:custDataLst>
              <p:tags r:id="rId1"/>
            </p:custDataLst>
          </p:nvPr>
        </p:nvGrpSpPr>
        <p:grpSpPr>
          <a:xfrm>
            <a:off x="989839" y="-412436"/>
            <a:ext cx="10212324" cy="7682872"/>
            <a:chOff x="2432790" y="730250"/>
            <a:chExt cx="7132330" cy="5365750"/>
          </a:xfrm>
          <a:solidFill>
            <a:schemeClr val="bg2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363911" y="800101"/>
              <a:ext cx="5110162" cy="5078413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878262" y="5394325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8306592" y="1171576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743324" y="1357314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724649" y="41894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933698" y="3802586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2432790" y="282494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7440140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Oval 20"/>
          <p:cNvSpPr/>
          <p:nvPr>
            <p:custDataLst>
              <p:tags r:id="rId2"/>
            </p:custDataLst>
          </p:nvPr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>
            <p:custDataLst>
              <p:tags r:id="rId3"/>
            </p:custDataLst>
          </p:nvPr>
        </p:nvSpPr>
        <p:spPr>
          <a:xfrm>
            <a:off x="4130644" y="2758670"/>
            <a:ext cx="4189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spc="600" dirty="0">
                <a:solidFill>
                  <a:schemeClr val="bg1"/>
                </a:solidFill>
                <a:latin typeface="+mj-lt"/>
              </a:rPr>
              <a:t>4. Échéanciers du projet de recherche.</a:t>
            </a:r>
          </a:p>
        </p:txBody>
      </p:sp>
      <p:sp>
        <p:nvSpPr>
          <p:cNvPr id="24" name="Freeform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7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5991945" y="939980"/>
            <a:ext cx="41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Échéancier quant à la réalisation de l’activité de synthèse</a:t>
            </a:r>
          </a:p>
        </p:txBody>
      </p:sp>
      <p:sp>
        <p:nvSpPr>
          <p:cNvPr id="5" name="Freeform 13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874760" y="1028263"/>
            <a:ext cx="146030" cy="129370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 dirty="0"/>
          </a:p>
        </p:txBody>
      </p:sp>
      <p:grpSp>
        <p:nvGrpSpPr>
          <p:cNvPr id="6" name="Group 5"/>
          <p:cNvGrpSpPr/>
          <p:nvPr>
            <p:custDataLst>
              <p:tags r:id="rId3"/>
            </p:custDataLst>
          </p:nvPr>
        </p:nvGrpSpPr>
        <p:grpSpPr>
          <a:xfrm>
            <a:off x="126502" y="348334"/>
            <a:ext cx="5403560" cy="4780947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</p:grpSp>
      <p:grpSp>
        <p:nvGrpSpPr>
          <p:cNvPr id="109" name="Group 108"/>
          <p:cNvGrpSpPr/>
          <p:nvPr>
            <p:custDataLst>
              <p:tags r:id="rId4"/>
            </p:custDataLst>
          </p:nvPr>
        </p:nvGrpSpPr>
        <p:grpSpPr>
          <a:xfrm>
            <a:off x="241451" y="2197169"/>
            <a:ext cx="5180012" cy="3952874"/>
            <a:chOff x="363538" y="1828801"/>
            <a:chExt cx="5180012" cy="3952874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363538" y="5503863"/>
              <a:ext cx="5180012" cy="277812"/>
            </a:xfrm>
            <a:custGeom>
              <a:avLst/>
              <a:gdLst>
                <a:gd name="T0" fmla="*/ 1299 w 1995"/>
                <a:gd name="T1" fmla="*/ 0 h 107"/>
                <a:gd name="T2" fmla="*/ 696 w 1995"/>
                <a:gd name="T3" fmla="*/ 0 h 107"/>
                <a:gd name="T4" fmla="*/ 664 w 1995"/>
                <a:gd name="T5" fmla="*/ 32 h 107"/>
                <a:gd name="T6" fmla="*/ 666 w 1995"/>
                <a:gd name="T7" fmla="*/ 43 h 107"/>
                <a:gd name="T8" fmla="*/ 32 w 1995"/>
                <a:gd name="T9" fmla="*/ 43 h 107"/>
                <a:gd name="T10" fmla="*/ 0 w 1995"/>
                <a:gd name="T11" fmla="*/ 75 h 107"/>
                <a:gd name="T12" fmla="*/ 32 w 1995"/>
                <a:gd name="T13" fmla="*/ 107 h 107"/>
                <a:gd name="T14" fmla="*/ 1963 w 1995"/>
                <a:gd name="T15" fmla="*/ 107 h 107"/>
                <a:gd name="T16" fmla="*/ 1995 w 1995"/>
                <a:gd name="T17" fmla="*/ 75 h 107"/>
                <a:gd name="T18" fmla="*/ 1963 w 1995"/>
                <a:gd name="T19" fmla="*/ 43 h 107"/>
                <a:gd name="T20" fmla="*/ 1329 w 1995"/>
                <a:gd name="T21" fmla="*/ 43 h 107"/>
                <a:gd name="T22" fmla="*/ 1331 w 1995"/>
                <a:gd name="T23" fmla="*/ 32 h 107"/>
                <a:gd name="T24" fmla="*/ 1299 w 1995"/>
                <a:gd name="T2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5" h="107">
                  <a:moveTo>
                    <a:pt x="1299" y="0"/>
                  </a:moveTo>
                  <a:cubicBezTo>
                    <a:pt x="696" y="0"/>
                    <a:pt x="696" y="0"/>
                    <a:pt x="696" y="0"/>
                  </a:cubicBezTo>
                  <a:cubicBezTo>
                    <a:pt x="679" y="0"/>
                    <a:pt x="664" y="14"/>
                    <a:pt x="664" y="32"/>
                  </a:cubicBezTo>
                  <a:cubicBezTo>
                    <a:pt x="664" y="36"/>
                    <a:pt x="665" y="39"/>
                    <a:pt x="666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14" y="43"/>
                    <a:pt x="0" y="57"/>
                    <a:pt x="0" y="75"/>
                  </a:cubicBezTo>
                  <a:cubicBezTo>
                    <a:pt x="0" y="92"/>
                    <a:pt x="14" y="107"/>
                    <a:pt x="32" y="107"/>
                  </a:cubicBezTo>
                  <a:cubicBezTo>
                    <a:pt x="1963" y="107"/>
                    <a:pt x="1963" y="107"/>
                    <a:pt x="1963" y="107"/>
                  </a:cubicBezTo>
                  <a:cubicBezTo>
                    <a:pt x="1980" y="107"/>
                    <a:pt x="1995" y="92"/>
                    <a:pt x="1995" y="75"/>
                  </a:cubicBezTo>
                  <a:cubicBezTo>
                    <a:pt x="1995" y="57"/>
                    <a:pt x="1980" y="43"/>
                    <a:pt x="1963" y="43"/>
                  </a:cubicBezTo>
                  <a:cubicBezTo>
                    <a:pt x="1329" y="43"/>
                    <a:pt x="1329" y="43"/>
                    <a:pt x="1329" y="43"/>
                  </a:cubicBezTo>
                  <a:cubicBezTo>
                    <a:pt x="1330" y="39"/>
                    <a:pt x="1331" y="36"/>
                    <a:pt x="1331" y="32"/>
                  </a:cubicBezTo>
                  <a:cubicBezTo>
                    <a:pt x="1331" y="14"/>
                    <a:pt x="1317" y="0"/>
                    <a:pt x="1299" y="0"/>
                  </a:cubicBezTo>
                </a:path>
              </a:pathLst>
            </a:custGeom>
            <a:solidFill>
              <a:schemeClr val="tx1">
                <a:alpha val="6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924050" y="3965575"/>
              <a:ext cx="247650" cy="268287"/>
            </a:xfrm>
            <a:custGeom>
              <a:avLst/>
              <a:gdLst>
                <a:gd name="T0" fmla="*/ 62 w 95"/>
                <a:gd name="T1" fmla="*/ 103 h 103"/>
                <a:gd name="T2" fmla="*/ 13 w 95"/>
                <a:gd name="T3" fmla="*/ 103 h 103"/>
                <a:gd name="T4" fmla="*/ 0 w 95"/>
                <a:gd name="T5" fmla="*/ 90 h 103"/>
                <a:gd name="T6" fmla="*/ 0 w 95"/>
                <a:gd name="T7" fmla="*/ 90 h 103"/>
                <a:gd name="T8" fmla="*/ 13 w 95"/>
                <a:gd name="T9" fmla="*/ 77 h 103"/>
                <a:gd name="T10" fmla="*/ 62 w 95"/>
                <a:gd name="T11" fmla="*/ 77 h 103"/>
                <a:gd name="T12" fmla="*/ 70 w 95"/>
                <a:gd name="T13" fmla="*/ 69 h 103"/>
                <a:gd name="T14" fmla="*/ 70 w 95"/>
                <a:gd name="T15" fmla="*/ 33 h 103"/>
                <a:gd name="T16" fmla="*/ 62 w 95"/>
                <a:gd name="T17" fmla="*/ 25 h 103"/>
                <a:gd name="T18" fmla="*/ 13 w 95"/>
                <a:gd name="T19" fmla="*/ 25 h 103"/>
                <a:gd name="T20" fmla="*/ 0 w 95"/>
                <a:gd name="T21" fmla="*/ 12 h 103"/>
                <a:gd name="T22" fmla="*/ 13 w 95"/>
                <a:gd name="T23" fmla="*/ 0 h 103"/>
                <a:gd name="T24" fmla="*/ 62 w 95"/>
                <a:gd name="T25" fmla="*/ 0 h 103"/>
                <a:gd name="T26" fmla="*/ 95 w 95"/>
                <a:gd name="T27" fmla="*/ 33 h 103"/>
                <a:gd name="T28" fmla="*/ 95 w 95"/>
                <a:gd name="T29" fmla="*/ 69 h 103"/>
                <a:gd name="T30" fmla="*/ 62 w 95"/>
                <a:gd name="T3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03">
                  <a:moveTo>
                    <a:pt x="62" y="103"/>
                  </a:moveTo>
                  <a:cubicBezTo>
                    <a:pt x="13" y="103"/>
                    <a:pt x="13" y="103"/>
                    <a:pt x="13" y="103"/>
                  </a:cubicBezTo>
                  <a:cubicBezTo>
                    <a:pt x="6" y="103"/>
                    <a:pt x="0" y="97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83"/>
                    <a:pt x="6" y="77"/>
                    <a:pt x="13" y="7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6" y="77"/>
                    <a:pt x="70" y="74"/>
                    <a:pt x="70" y="69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28"/>
                    <a:pt x="66" y="25"/>
                    <a:pt x="6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80" y="0"/>
                    <a:pt x="95" y="14"/>
                    <a:pt x="95" y="33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88"/>
                    <a:pt x="80" y="103"/>
                    <a:pt x="62" y="103"/>
                  </a:cubicBezTo>
                  <a:close/>
                </a:path>
              </a:pathLst>
            </a:custGeom>
            <a:solidFill>
              <a:srgbClr val="007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1644650" y="3859213"/>
              <a:ext cx="365125" cy="465137"/>
            </a:xfrm>
            <a:prstGeom prst="rect">
              <a:avLst/>
            </a:prstGeom>
            <a:solidFill>
              <a:srgbClr val="009E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1935163" y="3859213"/>
              <a:ext cx="74612" cy="465137"/>
            </a:xfrm>
            <a:prstGeom prst="rect">
              <a:avLst/>
            </a:prstGeom>
            <a:solidFill>
              <a:srgbClr val="009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1673225" y="3859213"/>
              <a:ext cx="107950" cy="465137"/>
            </a:xfrm>
            <a:prstGeom prst="rect">
              <a:avLst/>
            </a:prstGeom>
            <a:solidFill>
              <a:srgbClr val="0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4695825" y="4005263"/>
              <a:ext cx="300037" cy="301625"/>
            </a:xfrm>
            <a:prstGeom prst="ellipse">
              <a:avLst/>
            </a:pr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4370388" y="4164013"/>
              <a:ext cx="950912" cy="160337"/>
            </a:xfrm>
            <a:custGeom>
              <a:avLst/>
              <a:gdLst>
                <a:gd name="T0" fmla="*/ 0 w 366"/>
                <a:gd name="T1" fmla="*/ 62 h 62"/>
                <a:gd name="T2" fmla="*/ 366 w 366"/>
                <a:gd name="T3" fmla="*/ 62 h 62"/>
                <a:gd name="T4" fmla="*/ 366 w 366"/>
                <a:gd name="T5" fmla="*/ 28 h 62"/>
                <a:gd name="T6" fmla="*/ 338 w 366"/>
                <a:gd name="T7" fmla="*/ 0 h 62"/>
                <a:gd name="T8" fmla="*/ 28 w 366"/>
                <a:gd name="T9" fmla="*/ 0 h 62"/>
                <a:gd name="T10" fmla="*/ 0 w 366"/>
                <a:gd name="T11" fmla="*/ 28 h 62"/>
                <a:gd name="T12" fmla="*/ 0 w 366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62">
                  <a:moveTo>
                    <a:pt x="0" y="62"/>
                  </a:moveTo>
                  <a:cubicBezTo>
                    <a:pt x="366" y="62"/>
                    <a:pt x="366" y="62"/>
                    <a:pt x="366" y="62"/>
                  </a:cubicBezTo>
                  <a:cubicBezTo>
                    <a:pt x="366" y="28"/>
                    <a:pt x="366" y="28"/>
                    <a:pt x="366" y="28"/>
                  </a:cubicBezTo>
                  <a:cubicBezTo>
                    <a:pt x="366" y="13"/>
                    <a:pt x="353" y="0"/>
                    <a:pt x="3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5048250" y="4164013"/>
              <a:ext cx="158750" cy="16033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4589463" y="2328863"/>
              <a:ext cx="760412" cy="1676400"/>
            </a:xfrm>
            <a:custGeom>
              <a:avLst/>
              <a:gdLst>
                <a:gd name="T0" fmla="*/ 145 w 479"/>
                <a:gd name="T1" fmla="*/ 1056 h 1056"/>
                <a:gd name="T2" fmla="*/ 178 w 479"/>
                <a:gd name="T3" fmla="*/ 1056 h 1056"/>
                <a:gd name="T4" fmla="*/ 178 w 479"/>
                <a:gd name="T5" fmla="*/ 740 h 1056"/>
                <a:gd name="T6" fmla="*/ 479 w 479"/>
                <a:gd name="T7" fmla="*/ 329 h 1056"/>
                <a:gd name="T8" fmla="*/ 91 w 479"/>
                <a:gd name="T9" fmla="*/ 0 h 1056"/>
                <a:gd name="T10" fmla="*/ 0 w 479"/>
                <a:gd name="T11" fmla="*/ 210 h 1056"/>
                <a:gd name="T12" fmla="*/ 24 w 479"/>
                <a:gd name="T13" fmla="*/ 231 h 1056"/>
                <a:gd name="T14" fmla="*/ 101 w 479"/>
                <a:gd name="T15" fmla="*/ 51 h 1056"/>
                <a:gd name="T16" fmla="*/ 433 w 479"/>
                <a:gd name="T17" fmla="*/ 334 h 1056"/>
                <a:gd name="T18" fmla="*/ 145 w 479"/>
                <a:gd name="T19" fmla="*/ 729 h 1056"/>
                <a:gd name="T20" fmla="*/ 145 w 479"/>
                <a:gd name="T21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9" h="1056">
                  <a:moveTo>
                    <a:pt x="145" y="1056"/>
                  </a:moveTo>
                  <a:lnTo>
                    <a:pt x="178" y="1056"/>
                  </a:lnTo>
                  <a:lnTo>
                    <a:pt x="178" y="740"/>
                  </a:lnTo>
                  <a:lnTo>
                    <a:pt x="479" y="329"/>
                  </a:lnTo>
                  <a:lnTo>
                    <a:pt x="91" y="0"/>
                  </a:lnTo>
                  <a:lnTo>
                    <a:pt x="0" y="210"/>
                  </a:lnTo>
                  <a:lnTo>
                    <a:pt x="24" y="231"/>
                  </a:lnTo>
                  <a:lnTo>
                    <a:pt x="101" y="51"/>
                  </a:lnTo>
                  <a:lnTo>
                    <a:pt x="433" y="334"/>
                  </a:lnTo>
                  <a:lnTo>
                    <a:pt x="145" y="729"/>
                  </a:lnTo>
                  <a:lnTo>
                    <a:pt x="145" y="1056"/>
                  </a:lnTo>
                  <a:close/>
                </a:path>
              </a:pathLst>
            </a:custGeom>
            <a:solidFill>
              <a:srgbClr val="9FC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38" name="Oval 14"/>
            <p:cNvSpPr>
              <a:spLocks noChangeArrowheads="1"/>
            </p:cNvSpPr>
            <p:nvPr/>
          </p:nvSpPr>
          <p:spPr bwMode="auto">
            <a:xfrm>
              <a:off x="5214938" y="2771775"/>
              <a:ext cx="176212" cy="176212"/>
            </a:xfrm>
            <a:prstGeom prst="ellipse">
              <a:avLst/>
            </a:prstGeom>
            <a:solidFill>
              <a:srgbClr val="4033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4757738" y="3421063"/>
              <a:ext cx="176212" cy="176212"/>
            </a:xfrm>
            <a:prstGeom prst="ellipse">
              <a:avLst/>
            </a:prstGeom>
            <a:solidFill>
              <a:srgbClr val="4033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4659313" y="2293938"/>
              <a:ext cx="176212" cy="176212"/>
            </a:xfrm>
            <a:prstGeom prst="ellipse">
              <a:avLst/>
            </a:prstGeom>
            <a:solidFill>
              <a:srgbClr val="4033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4268788" y="2865438"/>
              <a:ext cx="447675" cy="446087"/>
            </a:xfrm>
            <a:custGeom>
              <a:avLst/>
              <a:gdLst>
                <a:gd name="T0" fmla="*/ 16 w 172"/>
                <a:gd name="T1" fmla="*/ 115 h 172"/>
                <a:gd name="T2" fmla="*/ 58 w 172"/>
                <a:gd name="T3" fmla="*/ 16 h 172"/>
                <a:gd name="T4" fmla="*/ 157 w 172"/>
                <a:gd name="T5" fmla="*/ 58 h 172"/>
                <a:gd name="T6" fmla="*/ 115 w 172"/>
                <a:gd name="T7" fmla="*/ 157 h 172"/>
                <a:gd name="T8" fmla="*/ 16 w 172"/>
                <a:gd name="T9" fmla="*/ 11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72">
                  <a:moveTo>
                    <a:pt x="16" y="115"/>
                  </a:moveTo>
                  <a:cubicBezTo>
                    <a:pt x="0" y="76"/>
                    <a:pt x="19" y="32"/>
                    <a:pt x="58" y="16"/>
                  </a:cubicBezTo>
                  <a:cubicBezTo>
                    <a:pt x="97" y="0"/>
                    <a:pt x="141" y="19"/>
                    <a:pt x="157" y="58"/>
                  </a:cubicBezTo>
                  <a:cubicBezTo>
                    <a:pt x="172" y="97"/>
                    <a:pt x="153" y="141"/>
                    <a:pt x="115" y="157"/>
                  </a:cubicBezTo>
                  <a:cubicBezTo>
                    <a:pt x="76" y="172"/>
                    <a:pt x="31" y="154"/>
                    <a:pt x="16" y="115"/>
                  </a:cubicBezTo>
                  <a:close/>
                </a:path>
              </a:pathLst>
            </a:custGeom>
            <a:solidFill>
              <a:srgbClr val="FFC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4137025" y="2560638"/>
              <a:ext cx="690562" cy="719137"/>
            </a:xfrm>
            <a:custGeom>
              <a:avLst/>
              <a:gdLst>
                <a:gd name="T0" fmla="*/ 237 w 266"/>
                <a:gd name="T1" fmla="*/ 100 h 277"/>
                <a:gd name="T2" fmla="*/ 239 w 266"/>
                <a:gd name="T3" fmla="*/ 93 h 277"/>
                <a:gd name="T4" fmla="*/ 197 w 266"/>
                <a:gd name="T5" fmla="*/ 11 h 277"/>
                <a:gd name="T6" fmla="*/ 115 w 266"/>
                <a:gd name="T7" fmla="*/ 53 h 277"/>
                <a:gd name="T8" fmla="*/ 112 w 266"/>
                <a:gd name="T9" fmla="*/ 60 h 277"/>
                <a:gd name="T10" fmla="*/ 62 w 266"/>
                <a:gd name="T11" fmla="*/ 113 h 277"/>
                <a:gd name="T12" fmla="*/ 11 w 266"/>
                <a:gd name="T13" fmla="*/ 165 h 277"/>
                <a:gd name="T14" fmla="*/ 0 w 266"/>
                <a:gd name="T15" fmla="*/ 198 h 277"/>
                <a:gd name="T16" fmla="*/ 247 w 266"/>
                <a:gd name="T17" fmla="*/ 277 h 277"/>
                <a:gd name="T18" fmla="*/ 258 w 266"/>
                <a:gd name="T19" fmla="*/ 244 h 277"/>
                <a:gd name="T20" fmla="*/ 247 w 266"/>
                <a:gd name="T21" fmla="*/ 172 h 277"/>
                <a:gd name="T22" fmla="*/ 237 w 266"/>
                <a:gd name="T23" fmla="*/ 10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6" h="277">
                  <a:moveTo>
                    <a:pt x="237" y="100"/>
                  </a:moveTo>
                  <a:cubicBezTo>
                    <a:pt x="239" y="93"/>
                    <a:pt x="239" y="93"/>
                    <a:pt x="239" y="93"/>
                  </a:cubicBezTo>
                  <a:cubicBezTo>
                    <a:pt x="250" y="59"/>
                    <a:pt x="231" y="22"/>
                    <a:pt x="197" y="11"/>
                  </a:cubicBezTo>
                  <a:cubicBezTo>
                    <a:pt x="162" y="0"/>
                    <a:pt x="126" y="19"/>
                    <a:pt x="115" y="53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05" y="85"/>
                    <a:pt x="86" y="104"/>
                    <a:pt x="62" y="113"/>
                  </a:cubicBezTo>
                  <a:cubicBezTo>
                    <a:pt x="38" y="121"/>
                    <a:pt x="19" y="141"/>
                    <a:pt x="11" y="165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47" y="277"/>
                    <a:pt x="247" y="277"/>
                    <a:pt x="247" y="277"/>
                  </a:cubicBezTo>
                  <a:cubicBezTo>
                    <a:pt x="258" y="244"/>
                    <a:pt x="258" y="244"/>
                    <a:pt x="258" y="244"/>
                  </a:cubicBezTo>
                  <a:cubicBezTo>
                    <a:pt x="266" y="220"/>
                    <a:pt x="262" y="193"/>
                    <a:pt x="247" y="172"/>
                  </a:cubicBezTo>
                  <a:cubicBezTo>
                    <a:pt x="233" y="151"/>
                    <a:pt x="229" y="125"/>
                    <a:pt x="237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4443413" y="2589213"/>
              <a:ext cx="384175" cy="690562"/>
            </a:xfrm>
            <a:custGeom>
              <a:avLst/>
              <a:gdLst>
                <a:gd name="T0" fmla="*/ 121 w 148"/>
                <a:gd name="T1" fmla="*/ 82 h 266"/>
                <a:gd name="T2" fmla="*/ 119 w 148"/>
                <a:gd name="T3" fmla="*/ 89 h 266"/>
                <a:gd name="T4" fmla="*/ 129 w 148"/>
                <a:gd name="T5" fmla="*/ 161 h 266"/>
                <a:gd name="T6" fmla="*/ 140 w 148"/>
                <a:gd name="T7" fmla="*/ 233 h 266"/>
                <a:gd name="T8" fmla="*/ 129 w 148"/>
                <a:gd name="T9" fmla="*/ 266 h 266"/>
                <a:gd name="T10" fmla="*/ 0 w 148"/>
                <a:gd name="T11" fmla="*/ 225 h 266"/>
                <a:gd name="T12" fmla="*/ 79 w 148"/>
                <a:gd name="T13" fmla="*/ 0 h 266"/>
                <a:gd name="T14" fmla="*/ 121 w 148"/>
                <a:gd name="T15" fmla="*/ 8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66">
                  <a:moveTo>
                    <a:pt x="121" y="82"/>
                  </a:moveTo>
                  <a:cubicBezTo>
                    <a:pt x="119" y="89"/>
                    <a:pt x="119" y="89"/>
                    <a:pt x="119" y="89"/>
                  </a:cubicBezTo>
                  <a:cubicBezTo>
                    <a:pt x="111" y="114"/>
                    <a:pt x="115" y="140"/>
                    <a:pt x="129" y="161"/>
                  </a:cubicBezTo>
                  <a:cubicBezTo>
                    <a:pt x="144" y="182"/>
                    <a:pt x="148" y="209"/>
                    <a:pt x="140" y="233"/>
                  </a:cubicBezTo>
                  <a:cubicBezTo>
                    <a:pt x="129" y="266"/>
                    <a:pt x="129" y="266"/>
                    <a:pt x="129" y="266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13" y="11"/>
                    <a:pt x="132" y="48"/>
                    <a:pt x="121" y="8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600075" y="4067175"/>
              <a:ext cx="874712" cy="257175"/>
            </a:xfrm>
            <a:custGeom>
              <a:avLst/>
              <a:gdLst>
                <a:gd name="T0" fmla="*/ 484 w 551"/>
                <a:gd name="T1" fmla="*/ 138 h 162"/>
                <a:gd name="T2" fmla="*/ 484 w 551"/>
                <a:gd name="T3" fmla="*/ 25 h 162"/>
                <a:gd name="T4" fmla="*/ 0 w 551"/>
                <a:gd name="T5" fmla="*/ 25 h 162"/>
                <a:gd name="T6" fmla="*/ 0 w 551"/>
                <a:gd name="T7" fmla="*/ 0 h 162"/>
                <a:gd name="T8" fmla="*/ 551 w 551"/>
                <a:gd name="T9" fmla="*/ 0 h 162"/>
                <a:gd name="T10" fmla="*/ 551 w 551"/>
                <a:gd name="T11" fmla="*/ 162 h 162"/>
                <a:gd name="T12" fmla="*/ 0 w 551"/>
                <a:gd name="T13" fmla="*/ 162 h 162"/>
                <a:gd name="T14" fmla="*/ 0 w 551"/>
                <a:gd name="T15" fmla="*/ 138 h 162"/>
                <a:gd name="T16" fmla="*/ 484 w 551"/>
                <a:gd name="T17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62">
                  <a:moveTo>
                    <a:pt x="484" y="138"/>
                  </a:moveTo>
                  <a:lnTo>
                    <a:pt x="484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62"/>
                  </a:lnTo>
                  <a:lnTo>
                    <a:pt x="0" y="162"/>
                  </a:lnTo>
                  <a:lnTo>
                    <a:pt x="0" y="138"/>
                  </a:lnTo>
                  <a:lnTo>
                    <a:pt x="484" y="138"/>
                  </a:lnTo>
                  <a:close/>
                </a:path>
              </a:pathLst>
            </a:custGeom>
            <a:solidFill>
              <a:srgbClr val="009E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652463" y="4106863"/>
              <a:ext cx="788987" cy="179387"/>
            </a:xfrm>
            <a:prstGeom prst="rect">
              <a:avLst/>
            </a:prstGeom>
            <a:solidFill>
              <a:srgbClr val="F6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652463" y="4106863"/>
              <a:ext cx="788987" cy="36512"/>
            </a:xfrm>
            <a:prstGeom prst="rect">
              <a:avLst/>
            </a:prstGeom>
            <a:solidFill>
              <a:srgbClr val="D5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1335088" y="4106863"/>
              <a:ext cx="106362" cy="179387"/>
            </a:xfrm>
            <a:custGeom>
              <a:avLst/>
              <a:gdLst>
                <a:gd name="T0" fmla="*/ 41 w 41"/>
                <a:gd name="T1" fmla="*/ 0 h 69"/>
                <a:gd name="T2" fmla="*/ 41 w 41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" h="69">
                  <a:moveTo>
                    <a:pt x="41" y="0"/>
                  </a:moveTo>
                  <a:cubicBezTo>
                    <a:pt x="41" y="0"/>
                    <a:pt x="0" y="24"/>
                    <a:pt x="41" y="69"/>
                  </a:cubicBezTo>
                </a:path>
              </a:pathLst>
            </a:custGeom>
            <a:solidFill>
              <a:srgbClr val="0074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661988" y="3800475"/>
              <a:ext cx="876300" cy="266700"/>
            </a:xfrm>
            <a:custGeom>
              <a:avLst/>
              <a:gdLst>
                <a:gd name="T0" fmla="*/ 485 w 552"/>
                <a:gd name="T1" fmla="*/ 144 h 168"/>
                <a:gd name="T2" fmla="*/ 485 w 552"/>
                <a:gd name="T3" fmla="*/ 26 h 168"/>
                <a:gd name="T4" fmla="*/ 0 w 552"/>
                <a:gd name="T5" fmla="*/ 26 h 168"/>
                <a:gd name="T6" fmla="*/ 0 w 552"/>
                <a:gd name="T7" fmla="*/ 0 h 168"/>
                <a:gd name="T8" fmla="*/ 552 w 552"/>
                <a:gd name="T9" fmla="*/ 0 h 168"/>
                <a:gd name="T10" fmla="*/ 552 w 552"/>
                <a:gd name="T11" fmla="*/ 168 h 168"/>
                <a:gd name="T12" fmla="*/ 0 w 552"/>
                <a:gd name="T13" fmla="*/ 168 h 168"/>
                <a:gd name="T14" fmla="*/ 0 w 552"/>
                <a:gd name="T15" fmla="*/ 144 h 168"/>
                <a:gd name="T16" fmla="*/ 485 w 552"/>
                <a:gd name="T17" fmla="*/ 14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168">
                  <a:moveTo>
                    <a:pt x="485" y="144"/>
                  </a:moveTo>
                  <a:lnTo>
                    <a:pt x="485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552" y="0"/>
                  </a:lnTo>
                  <a:lnTo>
                    <a:pt x="552" y="168"/>
                  </a:lnTo>
                  <a:lnTo>
                    <a:pt x="0" y="168"/>
                  </a:lnTo>
                  <a:lnTo>
                    <a:pt x="0" y="144"/>
                  </a:lnTo>
                  <a:lnTo>
                    <a:pt x="485" y="144"/>
                  </a:lnTo>
                  <a:close/>
                </a:path>
              </a:pathLst>
            </a:custGeom>
            <a:solidFill>
              <a:srgbClr val="FF8D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714375" y="3841750"/>
              <a:ext cx="788987" cy="187325"/>
            </a:xfrm>
            <a:prstGeom prst="rect">
              <a:avLst/>
            </a:prstGeom>
            <a:solidFill>
              <a:srgbClr val="F6E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804863" y="3878263"/>
              <a:ext cx="100012" cy="93662"/>
            </a:xfrm>
            <a:custGeom>
              <a:avLst/>
              <a:gdLst>
                <a:gd name="T0" fmla="*/ 63 w 63"/>
                <a:gd name="T1" fmla="*/ 59 h 59"/>
                <a:gd name="T2" fmla="*/ 32 w 63"/>
                <a:gd name="T3" fmla="*/ 45 h 59"/>
                <a:gd name="T4" fmla="*/ 0 w 63"/>
                <a:gd name="T5" fmla="*/ 59 h 59"/>
                <a:gd name="T6" fmla="*/ 0 w 63"/>
                <a:gd name="T7" fmla="*/ 0 h 59"/>
                <a:gd name="T8" fmla="*/ 63 w 63"/>
                <a:gd name="T9" fmla="*/ 0 h 59"/>
                <a:gd name="T10" fmla="*/ 63 w 63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59">
                  <a:moveTo>
                    <a:pt x="63" y="59"/>
                  </a:moveTo>
                  <a:lnTo>
                    <a:pt x="32" y="4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59"/>
                  </a:lnTo>
                  <a:close/>
                </a:path>
              </a:pathLst>
            </a:custGeom>
            <a:solidFill>
              <a:srgbClr val="F76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51" name="Rectangle 27"/>
            <p:cNvSpPr>
              <a:spLocks noChangeArrowheads="1"/>
            </p:cNvSpPr>
            <p:nvPr/>
          </p:nvSpPr>
          <p:spPr bwMode="auto">
            <a:xfrm>
              <a:off x="714375" y="3841750"/>
              <a:ext cx="788987" cy="36512"/>
            </a:xfrm>
            <a:prstGeom prst="rect">
              <a:avLst/>
            </a:prstGeom>
            <a:solidFill>
              <a:srgbClr val="D5C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1397000" y="3841750"/>
              <a:ext cx="106362" cy="187325"/>
            </a:xfrm>
            <a:custGeom>
              <a:avLst/>
              <a:gdLst>
                <a:gd name="T0" fmla="*/ 41 w 41"/>
                <a:gd name="T1" fmla="*/ 0 h 72"/>
                <a:gd name="T2" fmla="*/ 41 w 41"/>
                <a:gd name="T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" h="72">
                  <a:moveTo>
                    <a:pt x="41" y="0"/>
                  </a:moveTo>
                  <a:cubicBezTo>
                    <a:pt x="41" y="0"/>
                    <a:pt x="0" y="25"/>
                    <a:pt x="41" y="72"/>
                  </a:cubicBezTo>
                </a:path>
              </a:pathLst>
            </a:custGeom>
            <a:solidFill>
              <a:srgbClr val="D6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53" name="Rectangle 29"/>
            <p:cNvSpPr>
              <a:spLocks noChangeArrowheads="1"/>
            </p:cNvSpPr>
            <p:nvPr/>
          </p:nvSpPr>
          <p:spPr bwMode="auto">
            <a:xfrm>
              <a:off x="2835275" y="4986338"/>
              <a:ext cx="236537" cy="398462"/>
            </a:xfrm>
            <a:prstGeom prst="rect">
              <a:avLst/>
            </a:prstGeom>
            <a:solidFill>
              <a:srgbClr val="B8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54" name="Rectangle 30"/>
            <p:cNvSpPr>
              <a:spLocks noChangeArrowheads="1"/>
            </p:cNvSpPr>
            <p:nvPr/>
          </p:nvSpPr>
          <p:spPr bwMode="auto">
            <a:xfrm>
              <a:off x="2835275" y="4937125"/>
              <a:ext cx="236537" cy="142875"/>
            </a:xfrm>
            <a:prstGeom prst="rect">
              <a:avLst/>
            </a:prstGeom>
            <a:solidFill>
              <a:srgbClr val="9F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2205038" y="5214938"/>
              <a:ext cx="674687" cy="227012"/>
            </a:xfrm>
            <a:custGeom>
              <a:avLst/>
              <a:gdLst>
                <a:gd name="T0" fmla="*/ 260 w 260"/>
                <a:gd name="T1" fmla="*/ 54 h 87"/>
                <a:gd name="T2" fmla="*/ 30 w 260"/>
                <a:gd name="T3" fmla="*/ 85 h 87"/>
                <a:gd name="T4" fmla="*/ 0 w 260"/>
                <a:gd name="T5" fmla="*/ 59 h 87"/>
                <a:gd name="T6" fmla="*/ 0 w 260"/>
                <a:gd name="T7" fmla="*/ 59 h 87"/>
                <a:gd name="T8" fmla="*/ 24 w 260"/>
                <a:gd name="T9" fmla="*/ 32 h 87"/>
                <a:gd name="T10" fmla="*/ 260 w 260"/>
                <a:gd name="T11" fmla="*/ 0 h 87"/>
                <a:gd name="T12" fmla="*/ 260 w 260"/>
                <a:gd name="T13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87">
                  <a:moveTo>
                    <a:pt x="260" y="54"/>
                  </a:moveTo>
                  <a:cubicBezTo>
                    <a:pt x="30" y="85"/>
                    <a:pt x="30" y="85"/>
                    <a:pt x="30" y="85"/>
                  </a:cubicBezTo>
                  <a:cubicBezTo>
                    <a:pt x="14" y="87"/>
                    <a:pt x="0" y="75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5"/>
                    <a:pt x="10" y="34"/>
                    <a:pt x="24" y="32"/>
                  </a:cubicBezTo>
                  <a:cubicBezTo>
                    <a:pt x="260" y="0"/>
                    <a:pt x="260" y="0"/>
                    <a:pt x="260" y="0"/>
                  </a:cubicBezTo>
                  <a:lnTo>
                    <a:pt x="260" y="54"/>
                  </a:lnTo>
                  <a:close/>
                </a:path>
              </a:pathLst>
            </a:custGeom>
            <a:solidFill>
              <a:srgbClr val="B8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56" name="Freeform 32"/>
            <p:cNvSpPr>
              <a:spLocks/>
            </p:cNvSpPr>
            <p:nvPr/>
          </p:nvSpPr>
          <p:spPr bwMode="auto">
            <a:xfrm>
              <a:off x="3028950" y="5221288"/>
              <a:ext cx="674687" cy="225425"/>
            </a:xfrm>
            <a:custGeom>
              <a:avLst/>
              <a:gdLst>
                <a:gd name="T0" fmla="*/ 0 w 260"/>
                <a:gd name="T1" fmla="*/ 53 h 87"/>
                <a:gd name="T2" fmla="*/ 230 w 260"/>
                <a:gd name="T3" fmla="*/ 85 h 87"/>
                <a:gd name="T4" fmla="*/ 260 w 260"/>
                <a:gd name="T5" fmla="*/ 58 h 87"/>
                <a:gd name="T6" fmla="*/ 260 w 260"/>
                <a:gd name="T7" fmla="*/ 58 h 87"/>
                <a:gd name="T8" fmla="*/ 236 w 260"/>
                <a:gd name="T9" fmla="*/ 32 h 87"/>
                <a:gd name="T10" fmla="*/ 0 w 260"/>
                <a:gd name="T11" fmla="*/ 0 h 87"/>
                <a:gd name="T12" fmla="*/ 0 w 260"/>
                <a:gd name="T13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87">
                  <a:moveTo>
                    <a:pt x="0" y="53"/>
                  </a:moveTo>
                  <a:cubicBezTo>
                    <a:pt x="230" y="85"/>
                    <a:pt x="230" y="85"/>
                    <a:pt x="230" y="85"/>
                  </a:cubicBezTo>
                  <a:cubicBezTo>
                    <a:pt x="246" y="87"/>
                    <a:pt x="260" y="74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60" y="45"/>
                    <a:pt x="250" y="33"/>
                    <a:pt x="236" y="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rgbClr val="B8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2540000" y="4789488"/>
              <a:ext cx="828675" cy="223837"/>
            </a:xfrm>
            <a:custGeom>
              <a:avLst/>
              <a:gdLst>
                <a:gd name="T0" fmla="*/ 288 w 319"/>
                <a:gd name="T1" fmla="*/ 86 h 86"/>
                <a:gd name="T2" fmla="*/ 30 w 319"/>
                <a:gd name="T3" fmla="*/ 86 h 86"/>
                <a:gd name="T4" fmla="*/ 0 w 319"/>
                <a:gd name="T5" fmla="*/ 55 h 86"/>
                <a:gd name="T6" fmla="*/ 0 w 319"/>
                <a:gd name="T7" fmla="*/ 0 h 86"/>
                <a:gd name="T8" fmla="*/ 319 w 319"/>
                <a:gd name="T9" fmla="*/ 0 h 86"/>
                <a:gd name="T10" fmla="*/ 319 w 319"/>
                <a:gd name="T11" fmla="*/ 55 h 86"/>
                <a:gd name="T12" fmla="*/ 288 w 319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86">
                  <a:moveTo>
                    <a:pt x="288" y="86"/>
                  </a:moveTo>
                  <a:cubicBezTo>
                    <a:pt x="30" y="86"/>
                    <a:pt x="30" y="86"/>
                    <a:pt x="30" y="86"/>
                  </a:cubicBezTo>
                  <a:cubicBezTo>
                    <a:pt x="14" y="86"/>
                    <a:pt x="0" y="72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9" y="55"/>
                    <a:pt x="319" y="55"/>
                    <a:pt x="319" y="55"/>
                  </a:cubicBezTo>
                  <a:cubicBezTo>
                    <a:pt x="319" y="72"/>
                    <a:pt x="305" y="86"/>
                    <a:pt x="288" y="86"/>
                  </a:cubicBezTo>
                  <a:close/>
                </a:path>
              </a:pathLst>
            </a:custGeom>
            <a:solidFill>
              <a:srgbClr val="3C2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2143125" y="4535488"/>
              <a:ext cx="1619250" cy="344487"/>
            </a:xfrm>
            <a:custGeom>
              <a:avLst/>
              <a:gdLst>
                <a:gd name="T0" fmla="*/ 576 w 624"/>
                <a:gd name="T1" fmla="*/ 133 h 133"/>
                <a:gd name="T2" fmla="*/ 48 w 624"/>
                <a:gd name="T3" fmla="*/ 133 h 133"/>
                <a:gd name="T4" fmla="*/ 0 w 624"/>
                <a:gd name="T5" fmla="*/ 85 h 133"/>
                <a:gd name="T6" fmla="*/ 0 w 624"/>
                <a:gd name="T7" fmla="*/ 0 h 133"/>
                <a:gd name="T8" fmla="*/ 624 w 624"/>
                <a:gd name="T9" fmla="*/ 0 h 133"/>
                <a:gd name="T10" fmla="*/ 624 w 624"/>
                <a:gd name="T11" fmla="*/ 85 h 133"/>
                <a:gd name="T12" fmla="*/ 576 w 624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33">
                  <a:moveTo>
                    <a:pt x="576" y="133"/>
                  </a:moveTo>
                  <a:cubicBezTo>
                    <a:pt x="48" y="133"/>
                    <a:pt x="48" y="133"/>
                    <a:pt x="48" y="133"/>
                  </a:cubicBezTo>
                  <a:cubicBezTo>
                    <a:pt x="22" y="133"/>
                    <a:pt x="0" y="112"/>
                    <a:pt x="0" y="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4" y="0"/>
                    <a:pt x="624" y="0"/>
                    <a:pt x="624" y="0"/>
                  </a:cubicBezTo>
                  <a:cubicBezTo>
                    <a:pt x="624" y="85"/>
                    <a:pt x="624" y="85"/>
                    <a:pt x="624" y="85"/>
                  </a:cubicBezTo>
                  <a:cubicBezTo>
                    <a:pt x="624" y="112"/>
                    <a:pt x="603" y="133"/>
                    <a:pt x="576" y="1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2311400" y="4479925"/>
              <a:ext cx="1285875" cy="276225"/>
            </a:xfrm>
            <a:custGeom>
              <a:avLst/>
              <a:gdLst>
                <a:gd name="T0" fmla="*/ 457 w 495"/>
                <a:gd name="T1" fmla="*/ 106 h 106"/>
                <a:gd name="T2" fmla="*/ 38 w 495"/>
                <a:gd name="T3" fmla="*/ 106 h 106"/>
                <a:gd name="T4" fmla="*/ 0 w 495"/>
                <a:gd name="T5" fmla="*/ 68 h 106"/>
                <a:gd name="T6" fmla="*/ 0 w 495"/>
                <a:gd name="T7" fmla="*/ 0 h 106"/>
                <a:gd name="T8" fmla="*/ 495 w 495"/>
                <a:gd name="T9" fmla="*/ 0 h 106"/>
                <a:gd name="T10" fmla="*/ 495 w 495"/>
                <a:gd name="T11" fmla="*/ 68 h 106"/>
                <a:gd name="T12" fmla="*/ 457 w 495"/>
                <a:gd name="T1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106">
                  <a:moveTo>
                    <a:pt x="457" y="106"/>
                  </a:moveTo>
                  <a:cubicBezTo>
                    <a:pt x="38" y="106"/>
                    <a:pt x="38" y="106"/>
                    <a:pt x="38" y="106"/>
                  </a:cubicBezTo>
                  <a:cubicBezTo>
                    <a:pt x="17" y="106"/>
                    <a:pt x="0" y="89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495" y="68"/>
                    <a:pt x="495" y="68"/>
                    <a:pt x="495" y="68"/>
                  </a:cubicBezTo>
                  <a:cubicBezTo>
                    <a:pt x="495" y="89"/>
                    <a:pt x="478" y="106"/>
                    <a:pt x="457" y="10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2143125" y="2813050"/>
              <a:ext cx="1619250" cy="1597025"/>
            </a:xfrm>
            <a:custGeom>
              <a:avLst/>
              <a:gdLst>
                <a:gd name="T0" fmla="*/ 48 w 624"/>
                <a:gd name="T1" fmla="*/ 0 h 615"/>
                <a:gd name="T2" fmla="*/ 576 w 624"/>
                <a:gd name="T3" fmla="*/ 0 h 615"/>
                <a:gd name="T4" fmla="*/ 624 w 624"/>
                <a:gd name="T5" fmla="*/ 48 h 615"/>
                <a:gd name="T6" fmla="*/ 624 w 624"/>
                <a:gd name="T7" fmla="*/ 615 h 615"/>
                <a:gd name="T8" fmla="*/ 0 w 624"/>
                <a:gd name="T9" fmla="*/ 615 h 615"/>
                <a:gd name="T10" fmla="*/ 0 w 624"/>
                <a:gd name="T11" fmla="*/ 48 h 615"/>
                <a:gd name="T12" fmla="*/ 48 w 624"/>
                <a:gd name="T1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615">
                  <a:moveTo>
                    <a:pt x="48" y="0"/>
                  </a:moveTo>
                  <a:cubicBezTo>
                    <a:pt x="576" y="0"/>
                    <a:pt x="576" y="0"/>
                    <a:pt x="576" y="0"/>
                  </a:cubicBezTo>
                  <a:cubicBezTo>
                    <a:pt x="603" y="0"/>
                    <a:pt x="624" y="22"/>
                    <a:pt x="624" y="48"/>
                  </a:cubicBezTo>
                  <a:cubicBezTo>
                    <a:pt x="624" y="615"/>
                    <a:pt x="624" y="615"/>
                    <a:pt x="624" y="615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>
              <a:off x="2311400" y="2997200"/>
              <a:ext cx="1285875" cy="1350962"/>
            </a:xfrm>
            <a:custGeom>
              <a:avLst/>
              <a:gdLst>
                <a:gd name="T0" fmla="*/ 38 w 495"/>
                <a:gd name="T1" fmla="*/ 0 h 520"/>
                <a:gd name="T2" fmla="*/ 457 w 495"/>
                <a:gd name="T3" fmla="*/ 0 h 520"/>
                <a:gd name="T4" fmla="*/ 495 w 495"/>
                <a:gd name="T5" fmla="*/ 38 h 520"/>
                <a:gd name="T6" fmla="*/ 495 w 495"/>
                <a:gd name="T7" fmla="*/ 520 h 520"/>
                <a:gd name="T8" fmla="*/ 0 w 495"/>
                <a:gd name="T9" fmla="*/ 520 h 520"/>
                <a:gd name="T10" fmla="*/ 0 w 495"/>
                <a:gd name="T11" fmla="*/ 38 h 520"/>
                <a:gd name="T12" fmla="*/ 38 w 495"/>
                <a:gd name="T13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520">
                  <a:moveTo>
                    <a:pt x="38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478" y="0"/>
                    <a:pt x="495" y="17"/>
                    <a:pt x="495" y="38"/>
                  </a:cubicBezTo>
                  <a:cubicBezTo>
                    <a:pt x="495" y="520"/>
                    <a:pt x="495" y="520"/>
                    <a:pt x="495" y="52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</a:path>
              </a:pathLst>
            </a:custGeom>
            <a:solidFill>
              <a:schemeClr val="accent1">
                <a:lumMod val="75000"/>
                <a:alpha val="4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62" name="Freeform 38"/>
            <p:cNvSpPr>
              <a:spLocks/>
            </p:cNvSpPr>
            <p:nvPr/>
          </p:nvSpPr>
          <p:spPr bwMode="auto">
            <a:xfrm>
              <a:off x="1893888" y="2524125"/>
              <a:ext cx="715962" cy="1012825"/>
            </a:xfrm>
            <a:custGeom>
              <a:avLst/>
              <a:gdLst>
                <a:gd name="T0" fmla="*/ 213 w 276"/>
                <a:gd name="T1" fmla="*/ 390 h 390"/>
                <a:gd name="T2" fmla="*/ 112 w 276"/>
                <a:gd name="T3" fmla="*/ 328 h 390"/>
                <a:gd name="T4" fmla="*/ 7 w 276"/>
                <a:gd name="T5" fmla="*/ 159 h 390"/>
                <a:gd name="T6" fmla="*/ 257 w 276"/>
                <a:gd name="T7" fmla="*/ 0 h 390"/>
                <a:gd name="T8" fmla="*/ 276 w 276"/>
                <a:gd name="T9" fmla="*/ 94 h 390"/>
                <a:gd name="T10" fmla="*/ 102 w 276"/>
                <a:gd name="T11" fmla="*/ 171 h 390"/>
                <a:gd name="T12" fmla="*/ 168 w 276"/>
                <a:gd name="T13" fmla="*/ 250 h 390"/>
                <a:gd name="T14" fmla="*/ 255 w 276"/>
                <a:gd name="T15" fmla="*/ 304 h 390"/>
                <a:gd name="T16" fmla="*/ 213 w 276"/>
                <a:gd name="T1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90">
                  <a:moveTo>
                    <a:pt x="213" y="390"/>
                  </a:moveTo>
                  <a:cubicBezTo>
                    <a:pt x="211" y="389"/>
                    <a:pt x="161" y="365"/>
                    <a:pt x="112" y="328"/>
                  </a:cubicBezTo>
                  <a:cubicBezTo>
                    <a:pt x="35" y="272"/>
                    <a:pt x="0" y="215"/>
                    <a:pt x="7" y="159"/>
                  </a:cubicBezTo>
                  <a:cubicBezTo>
                    <a:pt x="19" y="60"/>
                    <a:pt x="155" y="21"/>
                    <a:pt x="257" y="0"/>
                  </a:cubicBezTo>
                  <a:cubicBezTo>
                    <a:pt x="276" y="94"/>
                    <a:pt x="276" y="94"/>
                    <a:pt x="276" y="94"/>
                  </a:cubicBezTo>
                  <a:cubicBezTo>
                    <a:pt x="109" y="128"/>
                    <a:pt x="102" y="170"/>
                    <a:pt x="102" y="171"/>
                  </a:cubicBezTo>
                  <a:cubicBezTo>
                    <a:pt x="101" y="182"/>
                    <a:pt x="113" y="210"/>
                    <a:pt x="168" y="250"/>
                  </a:cubicBezTo>
                  <a:cubicBezTo>
                    <a:pt x="210" y="282"/>
                    <a:pt x="255" y="304"/>
                    <a:pt x="255" y="304"/>
                  </a:cubicBezTo>
                  <a:lnTo>
                    <a:pt x="213" y="390"/>
                  </a:lnTo>
                  <a:close/>
                </a:path>
              </a:pathLst>
            </a:custGeom>
            <a:solidFill>
              <a:srgbClr val="E9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63" name="Freeform 39"/>
            <p:cNvSpPr>
              <a:spLocks/>
            </p:cNvSpPr>
            <p:nvPr/>
          </p:nvSpPr>
          <p:spPr bwMode="auto">
            <a:xfrm>
              <a:off x="3316288" y="2524125"/>
              <a:ext cx="719137" cy="1012825"/>
            </a:xfrm>
            <a:custGeom>
              <a:avLst/>
              <a:gdLst>
                <a:gd name="T0" fmla="*/ 63 w 277"/>
                <a:gd name="T1" fmla="*/ 390 h 390"/>
                <a:gd name="T2" fmla="*/ 165 w 277"/>
                <a:gd name="T3" fmla="*/ 328 h 390"/>
                <a:gd name="T4" fmla="*/ 270 w 277"/>
                <a:gd name="T5" fmla="*/ 159 h 390"/>
                <a:gd name="T6" fmla="*/ 20 w 277"/>
                <a:gd name="T7" fmla="*/ 0 h 390"/>
                <a:gd name="T8" fmla="*/ 0 w 277"/>
                <a:gd name="T9" fmla="*/ 94 h 390"/>
                <a:gd name="T10" fmla="*/ 174 w 277"/>
                <a:gd name="T11" fmla="*/ 171 h 390"/>
                <a:gd name="T12" fmla="*/ 109 w 277"/>
                <a:gd name="T13" fmla="*/ 250 h 390"/>
                <a:gd name="T14" fmla="*/ 21 w 277"/>
                <a:gd name="T15" fmla="*/ 304 h 390"/>
                <a:gd name="T16" fmla="*/ 63 w 277"/>
                <a:gd name="T1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90">
                  <a:moveTo>
                    <a:pt x="63" y="390"/>
                  </a:moveTo>
                  <a:cubicBezTo>
                    <a:pt x="65" y="389"/>
                    <a:pt x="115" y="365"/>
                    <a:pt x="165" y="328"/>
                  </a:cubicBezTo>
                  <a:cubicBezTo>
                    <a:pt x="241" y="272"/>
                    <a:pt x="277" y="215"/>
                    <a:pt x="270" y="159"/>
                  </a:cubicBezTo>
                  <a:cubicBezTo>
                    <a:pt x="257" y="60"/>
                    <a:pt x="121" y="21"/>
                    <a:pt x="2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67" y="128"/>
                    <a:pt x="174" y="170"/>
                    <a:pt x="174" y="171"/>
                  </a:cubicBezTo>
                  <a:cubicBezTo>
                    <a:pt x="176" y="182"/>
                    <a:pt x="163" y="210"/>
                    <a:pt x="109" y="250"/>
                  </a:cubicBezTo>
                  <a:cubicBezTo>
                    <a:pt x="66" y="282"/>
                    <a:pt x="21" y="304"/>
                    <a:pt x="21" y="304"/>
                  </a:cubicBezTo>
                  <a:lnTo>
                    <a:pt x="63" y="390"/>
                  </a:lnTo>
                  <a:close/>
                </a:path>
              </a:pathLst>
            </a:custGeom>
            <a:solidFill>
              <a:srgbClr val="E9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64" name="Freeform 40"/>
            <p:cNvSpPr>
              <a:spLocks/>
            </p:cNvSpPr>
            <p:nvPr/>
          </p:nvSpPr>
          <p:spPr bwMode="auto">
            <a:xfrm>
              <a:off x="2163763" y="2009775"/>
              <a:ext cx="1495425" cy="681037"/>
            </a:xfrm>
            <a:custGeom>
              <a:avLst/>
              <a:gdLst>
                <a:gd name="T0" fmla="*/ 73 w 576"/>
                <a:gd name="T1" fmla="*/ 254 h 262"/>
                <a:gd name="T2" fmla="*/ 137 w 576"/>
                <a:gd name="T3" fmla="*/ 48 h 262"/>
                <a:gd name="T4" fmla="*/ 413 w 576"/>
                <a:gd name="T5" fmla="*/ 19 h 262"/>
                <a:gd name="T6" fmla="*/ 529 w 576"/>
                <a:gd name="T7" fmla="*/ 262 h 262"/>
                <a:gd name="T8" fmla="*/ 73 w 576"/>
                <a:gd name="T9" fmla="*/ 2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262">
                  <a:moveTo>
                    <a:pt x="73" y="254"/>
                  </a:moveTo>
                  <a:cubicBezTo>
                    <a:pt x="73" y="254"/>
                    <a:pt x="0" y="26"/>
                    <a:pt x="137" y="48"/>
                  </a:cubicBezTo>
                  <a:cubicBezTo>
                    <a:pt x="273" y="70"/>
                    <a:pt x="346" y="31"/>
                    <a:pt x="413" y="19"/>
                  </a:cubicBezTo>
                  <a:cubicBezTo>
                    <a:pt x="518" y="0"/>
                    <a:pt x="576" y="51"/>
                    <a:pt x="529" y="262"/>
                  </a:cubicBezTo>
                  <a:lnTo>
                    <a:pt x="73" y="254"/>
                  </a:ln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65" name="Freeform 41"/>
            <p:cNvSpPr>
              <a:spLocks/>
            </p:cNvSpPr>
            <p:nvPr/>
          </p:nvSpPr>
          <p:spPr bwMode="auto">
            <a:xfrm>
              <a:off x="2278063" y="2654300"/>
              <a:ext cx="1352550" cy="139700"/>
            </a:xfrm>
            <a:custGeom>
              <a:avLst/>
              <a:gdLst>
                <a:gd name="T0" fmla="*/ 495 w 521"/>
                <a:gd name="T1" fmla="*/ 53 h 54"/>
                <a:gd name="T2" fmla="*/ 27 w 521"/>
                <a:gd name="T3" fmla="*/ 54 h 54"/>
                <a:gd name="T4" fmla="*/ 0 w 521"/>
                <a:gd name="T5" fmla="*/ 28 h 54"/>
                <a:gd name="T6" fmla="*/ 26 w 521"/>
                <a:gd name="T7" fmla="*/ 1 h 54"/>
                <a:gd name="T8" fmla="*/ 494 w 521"/>
                <a:gd name="T9" fmla="*/ 0 h 54"/>
                <a:gd name="T10" fmla="*/ 521 w 521"/>
                <a:gd name="T11" fmla="*/ 26 h 54"/>
                <a:gd name="T12" fmla="*/ 521 w 521"/>
                <a:gd name="T13" fmla="*/ 26 h 54"/>
                <a:gd name="T14" fmla="*/ 495 w 521"/>
                <a:gd name="T15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1" h="54">
                  <a:moveTo>
                    <a:pt x="495" y="53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2"/>
                    <a:pt x="0" y="28"/>
                  </a:cubicBezTo>
                  <a:cubicBezTo>
                    <a:pt x="0" y="13"/>
                    <a:pt x="12" y="1"/>
                    <a:pt x="26" y="1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09" y="0"/>
                    <a:pt x="521" y="12"/>
                    <a:pt x="521" y="26"/>
                  </a:cubicBezTo>
                  <a:cubicBezTo>
                    <a:pt x="521" y="26"/>
                    <a:pt x="521" y="26"/>
                    <a:pt x="521" y="26"/>
                  </a:cubicBezTo>
                  <a:cubicBezTo>
                    <a:pt x="521" y="41"/>
                    <a:pt x="509" y="53"/>
                    <a:pt x="495" y="53"/>
                  </a:cubicBezTo>
                  <a:close/>
                </a:path>
              </a:pathLst>
            </a:custGeom>
            <a:solidFill>
              <a:srgbClr val="F59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66" name="Freeform 42"/>
            <p:cNvSpPr>
              <a:spLocks/>
            </p:cNvSpPr>
            <p:nvPr/>
          </p:nvSpPr>
          <p:spPr bwMode="auto">
            <a:xfrm>
              <a:off x="2359025" y="2209800"/>
              <a:ext cx="1173162" cy="2486025"/>
            </a:xfrm>
            <a:custGeom>
              <a:avLst/>
              <a:gdLst>
                <a:gd name="T0" fmla="*/ 327 w 452"/>
                <a:gd name="T1" fmla="*/ 956 h 957"/>
                <a:gd name="T2" fmla="*/ 136 w 452"/>
                <a:gd name="T3" fmla="*/ 957 h 957"/>
                <a:gd name="T4" fmla="*/ 43 w 452"/>
                <a:gd name="T5" fmla="*/ 868 h 957"/>
                <a:gd name="T6" fmla="*/ 4 w 452"/>
                <a:gd name="T7" fmla="*/ 150 h 957"/>
                <a:gd name="T8" fmla="*/ 142 w 452"/>
                <a:gd name="T9" fmla="*/ 2 h 957"/>
                <a:gd name="T10" fmla="*/ 309 w 452"/>
                <a:gd name="T11" fmla="*/ 1 h 957"/>
                <a:gd name="T12" fmla="*/ 448 w 452"/>
                <a:gd name="T13" fmla="*/ 148 h 957"/>
                <a:gd name="T14" fmla="*/ 419 w 452"/>
                <a:gd name="T15" fmla="*/ 866 h 957"/>
                <a:gd name="T16" fmla="*/ 327 w 452"/>
                <a:gd name="T17" fmla="*/ 956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2" h="957">
                  <a:moveTo>
                    <a:pt x="327" y="956"/>
                  </a:moveTo>
                  <a:cubicBezTo>
                    <a:pt x="136" y="957"/>
                    <a:pt x="136" y="957"/>
                    <a:pt x="136" y="957"/>
                  </a:cubicBezTo>
                  <a:cubicBezTo>
                    <a:pt x="86" y="957"/>
                    <a:pt x="46" y="918"/>
                    <a:pt x="43" y="868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0" y="70"/>
                    <a:pt x="62" y="3"/>
                    <a:pt x="142" y="2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388" y="0"/>
                    <a:pt x="452" y="68"/>
                    <a:pt x="448" y="148"/>
                  </a:cubicBezTo>
                  <a:cubicBezTo>
                    <a:pt x="419" y="866"/>
                    <a:pt x="419" y="866"/>
                    <a:pt x="419" y="866"/>
                  </a:cubicBezTo>
                  <a:cubicBezTo>
                    <a:pt x="416" y="916"/>
                    <a:pt x="376" y="955"/>
                    <a:pt x="327" y="956"/>
                  </a:cubicBezTo>
                </a:path>
              </a:pathLst>
            </a:custGeom>
            <a:solidFill>
              <a:srgbClr val="FFA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67" name="Freeform 43"/>
            <p:cNvSpPr>
              <a:spLocks/>
            </p:cNvSpPr>
            <p:nvPr/>
          </p:nvSpPr>
          <p:spPr bwMode="auto">
            <a:xfrm>
              <a:off x="2459038" y="4279900"/>
              <a:ext cx="992187" cy="415925"/>
            </a:xfrm>
            <a:custGeom>
              <a:avLst/>
              <a:gdLst>
                <a:gd name="T0" fmla="*/ 0 w 382"/>
                <a:gd name="T1" fmla="*/ 2 h 160"/>
                <a:gd name="T2" fmla="*/ 4 w 382"/>
                <a:gd name="T3" fmla="*/ 71 h 160"/>
                <a:gd name="T4" fmla="*/ 97 w 382"/>
                <a:gd name="T5" fmla="*/ 160 h 160"/>
                <a:gd name="T6" fmla="*/ 288 w 382"/>
                <a:gd name="T7" fmla="*/ 159 h 160"/>
                <a:gd name="T8" fmla="*/ 380 w 382"/>
                <a:gd name="T9" fmla="*/ 69 h 160"/>
                <a:gd name="T10" fmla="*/ 382 w 382"/>
                <a:gd name="T11" fmla="*/ 0 h 160"/>
                <a:gd name="T12" fmla="*/ 0 w 382"/>
                <a:gd name="T13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160">
                  <a:moveTo>
                    <a:pt x="0" y="2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7" y="121"/>
                    <a:pt x="47" y="160"/>
                    <a:pt x="97" y="160"/>
                  </a:cubicBezTo>
                  <a:cubicBezTo>
                    <a:pt x="288" y="159"/>
                    <a:pt x="288" y="159"/>
                    <a:pt x="288" y="159"/>
                  </a:cubicBezTo>
                  <a:cubicBezTo>
                    <a:pt x="337" y="158"/>
                    <a:pt x="377" y="119"/>
                    <a:pt x="380" y="69"/>
                  </a:cubicBezTo>
                  <a:cubicBezTo>
                    <a:pt x="382" y="0"/>
                    <a:pt x="382" y="0"/>
                    <a:pt x="38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68" name="Freeform 44"/>
            <p:cNvSpPr>
              <a:spLocks/>
            </p:cNvSpPr>
            <p:nvPr/>
          </p:nvSpPr>
          <p:spPr bwMode="auto">
            <a:xfrm>
              <a:off x="2462213" y="4568825"/>
              <a:ext cx="252412" cy="966787"/>
            </a:xfrm>
            <a:custGeom>
              <a:avLst/>
              <a:gdLst>
                <a:gd name="T0" fmla="*/ 97 w 97"/>
                <a:gd name="T1" fmla="*/ 372 h 372"/>
                <a:gd name="T2" fmla="*/ 57 w 97"/>
                <a:gd name="T3" fmla="*/ 28 h 372"/>
                <a:gd name="T4" fmla="*/ 28 w 97"/>
                <a:gd name="T5" fmla="*/ 0 h 372"/>
                <a:gd name="T6" fmla="*/ 1 w 97"/>
                <a:gd name="T7" fmla="*/ 29 h 372"/>
                <a:gd name="T8" fmla="*/ 41 w 97"/>
                <a:gd name="T9" fmla="*/ 372 h 372"/>
                <a:gd name="T10" fmla="*/ 97 w 97"/>
                <a:gd name="T11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72">
                  <a:moveTo>
                    <a:pt x="97" y="372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6" y="12"/>
                    <a:pt x="43" y="0"/>
                    <a:pt x="28" y="0"/>
                  </a:cubicBezTo>
                  <a:cubicBezTo>
                    <a:pt x="12" y="1"/>
                    <a:pt x="0" y="14"/>
                    <a:pt x="1" y="29"/>
                  </a:cubicBezTo>
                  <a:cubicBezTo>
                    <a:pt x="41" y="372"/>
                    <a:pt x="41" y="372"/>
                    <a:pt x="41" y="372"/>
                  </a:cubicBezTo>
                  <a:lnTo>
                    <a:pt x="97" y="372"/>
                  </a:lnTo>
                  <a:close/>
                </a:path>
              </a:pathLst>
            </a:cu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69" name="Freeform 45"/>
            <p:cNvSpPr>
              <a:spLocks/>
            </p:cNvSpPr>
            <p:nvPr/>
          </p:nvSpPr>
          <p:spPr bwMode="auto">
            <a:xfrm>
              <a:off x="2438400" y="5511800"/>
              <a:ext cx="304800" cy="127000"/>
            </a:xfrm>
            <a:custGeom>
              <a:avLst/>
              <a:gdLst>
                <a:gd name="T0" fmla="*/ 192 w 192"/>
                <a:gd name="T1" fmla="*/ 54 h 80"/>
                <a:gd name="T2" fmla="*/ 172 w 192"/>
                <a:gd name="T3" fmla="*/ 0 h 80"/>
                <a:gd name="T4" fmla="*/ 84 w 192"/>
                <a:gd name="T5" fmla="*/ 0 h 80"/>
                <a:gd name="T6" fmla="*/ 0 w 192"/>
                <a:gd name="T7" fmla="*/ 80 h 80"/>
                <a:gd name="T8" fmla="*/ 192 w 192"/>
                <a:gd name="T9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0">
                  <a:moveTo>
                    <a:pt x="192" y="54"/>
                  </a:moveTo>
                  <a:lnTo>
                    <a:pt x="172" y="0"/>
                  </a:lnTo>
                  <a:lnTo>
                    <a:pt x="84" y="0"/>
                  </a:lnTo>
                  <a:lnTo>
                    <a:pt x="0" y="80"/>
                  </a:lnTo>
                  <a:lnTo>
                    <a:pt x="192" y="54"/>
                  </a:ln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70" name="Freeform 46"/>
            <p:cNvSpPr>
              <a:spLocks/>
            </p:cNvSpPr>
            <p:nvPr/>
          </p:nvSpPr>
          <p:spPr bwMode="auto">
            <a:xfrm>
              <a:off x="2405063" y="3249613"/>
              <a:ext cx="1090612" cy="1185862"/>
            </a:xfrm>
            <a:custGeom>
              <a:avLst/>
              <a:gdLst>
                <a:gd name="T0" fmla="*/ 39 w 687"/>
                <a:gd name="T1" fmla="*/ 747 h 747"/>
                <a:gd name="T2" fmla="*/ 656 w 687"/>
                <a:gd name="T3" fmla="*/ 744 h 747"/>
                <a:gd name="T4" fmla="*/ 687 w 687"/>
                <a:gd name="T5" fmla="*/ 0 h 747"/>
                <a:gd name="T6" fmla="*/ 355 w 687"/>
                <a:gd name="T7" fmla="*/ 96 h 747"/>
                <a:gd name="T8" fmla="*/ 0 w 687"/>
                <a:gd name="T9" fmla="*/ 5 h 747"/>
                <a:gd name="T10" fmla="*/ 39 w 687"/>
                <a:gd name="T11" fmla="*/ 747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747">
                  <a:moveTo>
                    <a:pt x="39" y="747"/>
                  </a:moveTo>
                  <a:lnTo>
                    <a:pt x="656" y="744"/>
                  </a:lnTo>
                  <a:lnTo>
                    <a:pt x="687" y="0"/>
                  </a:lnTo>
                  <a:lnTo>
                    <a:pt x="355" y="96"/>
                  </a:lnTo>
                  <a:lnTo>
                    <a:pt x="0" y="5"/>
                  </a:lnTo>
                  <a:lnTo>
                    <a:pt x="39" y="747"/>
                  </a:lnTo>
                  <a:close/>
                </a:path>
              </a:pathLst>
            </a:custGeom>
            <a:solidFill>
              <a:srgbClr val="E9E6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71" name="Freeform 47"/>
            <p:cNvSpPr>
              <a:spLocks/>
            </p:cNvSpPr>
            <p:nvPr/>
          </p:nvSpPr>
          <p:spPr bwMode="auto">
            <a:xfrm>
              <a:off x="2849563" y="3402013"/>
              <a:ext cx="225425" cy="130175"/>
            </a:xfrm>
            <a:custGeom>
              <a:avLst/>
              <a:gdLst>
                <a:gd name="T0" fmla="*/ 75 w 142"/>
                <a:gd name="T1" fmla="*/ 0 h 82"/>
                <a:gd name="T2" fmla="*/ 0 w 142"/>
                <a:gd name="T3" fmla="*/ 40 h 82"/>
                <a:gd name="T4" fmla="*/ 55 w 142"/>
                <a:gd name="T5" fmla="*/ 82 h 82"/>
                <a:gd name="T6" fmla="*/ 96 w 142"/>
                <a:gd name="T7" fmla="*/ 82 h 82"/>
                <a:gd name="T8" fmla="*/ 142 w 142"/>
                <a:gd name="T9" fmla="*/ 46 h 82"/>
                <a:gd name="T10" fmla="*/ 75 w 142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82">
                  <a:moveTo>
                    <a:pt x="75" y="0"/>
                  </a:moveTo>
                  <a:lnTo>
                    <a:pt x="0" y="40"/>
                  </a:lnTo>
                  <a:lnTo>
                    <a:pt x="55" y="82"/>
                  </a:lnTo>
                  <a:lnTo>
                    <a:pt x="96" y="82"/>
                  </a:lnTo>
                  <a:lnTo>
                    <a:pt x="142" y="46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72" name="Freeform 48"/>
            <p:cNvSpPr>
              <a:spLocks/>
            </p:cNvSpPr>
            <p:nvPr/>
          </p:nvSpPr>
          <p:spPr bwMode="auto">
            <a:xfrm>
              <a:off x="2405063" y="3249613"/>
              <a:ext cx="1090612" cy="277812"/>
            </a:xfrm>
            <a:custGeom>
              <a:avLst/>
              <a:gdLst>
                <a:gd name="T0" fmla="*/ 0 w 687"/>
                <a:gd name="T1" fmla="*/ 5 h 175"/>
                <a:gd name="T2" fmla="*/ 218 w 687"/>
                <a:gd name="T3" fmla="*/ 175 h 175"/>
                <a:gd name="T4" fmla="*/ 355 w 687"/>
                <a:gd name="T5" fmla="*/ 96 h 175"/>
                <a:gd name="T6" fmla="*/ 473 w 687"/>
                <a:gd name="T7" fmla="*/ 175 h 175"/>
                <a:gd name="T8" fmla="*/ 687 w 687"/>
                <a:gd name="T9" fmla="*/ 0 h 175"/>
                <a:gd name="T10" fmla="*/ 355 w 687"/>
                <a:gd name="T11" fmla="*/ 96 h 175"/>
                <a:gd name="T12" fmla="*/ 0 w 687"/>
                <a:gd name="T13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175">
                  <a:moveTo>
                    <a:pt x="0" y="5"/>
                  </a:moveTo>
                  <a:lnTo>
                    <a:pt x="218" y="175"/>
                  </a:lnTo>
                  <a:lnTo>
                    <a:pt x="355" y="96"/>
                  </a:lnTo>
                  <a:lnTo>
                    <a:pt x="473" y="175"/>
                  </a:lnTo>
                  <a:lnTo>
                    <a:pt x="687" y="0"/>
                  </a:lnTo>
                  <a:lnTo>
                    <a:pt x="355" y="96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B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73" name="Freeform 49"/>
            <p:cNvSpPr>
              <a:spLocks/>
            </p:cNvSpPr>
            <p:nvPr/>
          </p:nvSpPr>
          <p:spPr bwMode="auto">
            <a:xfrm>
              <a:off x="2862263" y="3532188"/>
              <a:ext cx="217487" cy="701675"/>
            </a:xfrm>
            <a:custGeom>
              <a:avLst/>
              <a:gdLst>
                <a:gd name="T0" fmla="*/ 47 w 137"/>
                <a:gd name="T1" fmla="*/ 0 h 442"/>
                <a:gd name="T2" fmla="*/ 0 w 137"/>
                <a:gd name="T3" fmla="*/ 373 h 442"/>
                <a:gd name="T4" fmla="*/ 69 w 137"/>
                <a:gd name="T5" fmla="*/ 442 h 442"/>
                <a:gd name="T6" fmla="*/ 137 w 137"/>
                <a:gd name="T7" fmla="*/ 380 h 442"/>
                <a:gd name="T8" fmla="*/ 88 w 137"/>
                <a:gd name="T9" fmla="*/ 0 h 442"/>
                <a:gd name="T10" fmla="*/ 47 w 137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442">
                  <a:moveTo>
                    <a:pt x="47" y="0"/>
                  </a:moveTo>
                  <a:lnTo>
                    <a:pt x="0" y="373"/>
                  </a:lnTo>
                  <a:lnTo>
                    <a:pt x="69" y="442"/>
                  </a:lnTo>
                  <a:lnTo>
                    <a:pt x="137" y="380"/>
                  </a:lnTo>
                  <a:lnTo>
                    <a:pt x="88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74" name="Freeform 50"/>
            <p:cNvSpPr>
              <a:spLocks/>
            </p:cNvSpPr>
            <p:nvPr/>
          </p:nvSpPr>
          <p:spPr bwMode="auto">
            <a:xfrm>
              <a:off x="2314575" y="1828801"/>
              <a:ext cx="1062037" cy="641350"/>
            </a:xfrm>
            <a:custGeom>
              <a:avLst/>
              <a:gdLst>
                <a:gd name="T0" fmla="*/ 136 w 409"/>
                <a:gd name="T1" fmla="*/ 213 h 247"/>
                <a:gd name="T2" fmla="*/ 166 w 409"/>
                <a:gd name="T3" fmla="*/ 14 h 247"/>
                <a:gd name="T4" fmla="*/ 150 w 409"/>
                <a:gd name="T5" fmla="*/ 52 h 247"/>
                <a:gd name="T6" fmla="*/ 309 w 409"/>
                <a:gd name="T7" fmla="*/ 18 h 247"/>
                <a:gd name="T8" fmla="*/ 278 w 409"/>
                <a:gd name="T9" fmla="*/ 47 h 247"/>
                <a:gd name="T10" fmla="*/ 385 w 409"/>
                <a:gd name="T11" fmla="*/ 64 h 247"/>
                <a:gd name="T12" fmla="*/ 379 w 409"/>
                <a:gd name="T13" fmla="*/ 142 h 247"/>
                <a:gd name="T14" fmla="*/ 136 w 409"/>
                <a:gd name="T15" fmla="*/ 2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9" h="247">
                  <a:moveTo>
                    <a:pt x="136" y="213"/>
                  </a:moveTo>
                  <a:cubicBezTo>
                    <a:pt x="0" y="187"/>
                    <a:pt x="16" y="29"/>
                    <a:pt x="166" y="14"/>
                  </a:cubicBezTo>
                  <a:cubicBezTo>
                    <a:pt x="191" y="12"/>
                    <a:pt x="139" y="47"/>
                    <a:pt x="150" y="52"/>
                  </a:cubicBezTo>
                  <a:cubicBezTo>
                    <a:pt x="178" y="28"/>
                    <a:pt x="237" y="0"/>
                    <a:pt x="309" y="18"/>
                  </a:cubicBezTo>
                  <a:cubicBezTo>
                    <a:pt x="324" y="23"/>
                    <a:pt x="261" y="50"/>
                    <a:pt x="278" y="47"/>
                  </a:cubicBezTo>
                  <a:cubicBezTo>
                    <a:pt x="352" y="31"/>
                    <a:pt x="390" y="55"/>
                    <a:pt x="385" y="64"/>
                  </a:cubicBezTo>
                  <a:cubicBezTo>
                    <a:pt x="381" y="72"/>
                    <a:pt x="326" y="81"/>
                    <a:pt x="379" y="142"/>
                  </a:cubicBezTo>
                  <a:cubicBezTo>
                    <a:pt x="409" y="177"/>
                    <a:pt x="312" y="247"/>
                    <a:pt x="136" y="213"/>
                  </a:cubicBez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75" name="Freeform 51"/>
            <p:cNvSpPr>
              <a:spLocks/>
            </p:cNvSpPr>
            <p:nvPr/>
          </p:nvSpPr>
          <p:spPr bwMode="auto">
            <a:xfrm>
              <a:off x="2540000" y="2527300"/>
              <a:ext cx="179387" cy="74612"/>
            </a:xfrm>
            <a:custGeom>
              <a:avLst/>
              <a:gdLst>
                <a:gd name="T0" fmla="*/ 66 w 69"/>
                <a:gd name="T1" fmla="*/ 18 h 29"/>
                <a:gd name="T2" fmla="*/ 4 w 69"/>
                <a:gd name="T3" fmla="*/ 17 h 29"/>
                <a:gd name="T4" fmla="*/ 2 w 69"/>
                <a:gd name="T5" fmla="*/ 25 h 29"/>
                <a:gd name="T6" fmla="*/ 11 w 69"/>
                <a:gd name="T7" fmla="*/ 27 h 29"/>
                <a:gd name="T8" fmla="*/ 59 w 69"/>
                <a:gd name="T9" fmla="*/ 27 h 29"/>
                <a:gd name="T10" fmla="*/ 63 w 69"/>
                <a:gd name="T11" fmla="*/ 28 h 29"/>
                <a:gd name="T12" fmla="*/ 67 w 69"/>
                <a:gd name="T13" fmla="*/ 26 h 29"/>
                <a:gd name="T14" fmla="*/ 66 w 69"/>
                <a:gd name="T15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29">
                  <a:moveTo>
                    <a:pt x="66" y="18"/>
                  </a:moveTo>
                  <a:cubicBezTo>
                    <a:pt x="41" y="0"/>
                    <a:pt x="14" y="9"/>
                    <a:pt x="4" y="17"/>
                  </a:cubicBezTo>
                  <a:cubicBezTo>
                    <a:pt x="1" y="19"/>
                    <a:pt x="0" y="23"/>
                    <a:pt x="2" y="25"/>
                  </a:cubicBezTo>
                  <a:cubicBezTo>
                    <a:pt x="4" y="28"/>
                    <a:pt x="8" y="29"/>
                    <a:pt x="11" y="27"/>
                  </a:cubicBezTo>
                  <a:cubicBezTo>
                    <a:pt x="11" y="26"/>
                    <a:pt x="35" y="10"/>
                    <a:pt x="59" y="27"/>
                  </a:cubicBezTo>
                  <a:cubicBezTo>
                    <a:pt x="60" y="28"/>
                    <a:pt x="61" y="29"/>
                    <a:pt x="63" y="28"/>
                  </a:cubicBezTo>
                  <a:cubicBezTo>
                    <a:pt x="64" y="28"/>
                    <a:pt x="66" y="28"/>
                    <a:pt x="67" y="26"/>
                  </a:cubicBezTo>
                  <a:cubicBezTo>
                    <a:pt x="69" y="23"/>
                    <a:pt x="68" y="20"/>
                    <a:pt x="66" y="18"/>
                  </a:cubicBez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76" name="Freeform 52"/>
            <p:cNvSpPr>
              <a:spLocks/>
            </p:cNvSpPr>
            <p:nvPr/>
          </p:nvSpPr>
          <p:spPr bwMode="auto">
            <a:xfrm>
              <a:off x="2511425" y="2867025"/>
              <a:ext cx="155575" cy="153987"/>
            </a:xfrm>
            <a:custGeom>
              <a:avLst/>
              <a:gdLst>
                <a:gd name="T0" fmla="*/ 30 w 60"/>
                <a:gd name="T1" fmla="*/ 0 h 59"/>
                <a:gd name="T2" fmla="*/ 28 w 60"/>
                <a:gd name="T3" fmla="*/ 0 h 59"/>
                <a:gd name="T4" fmla="*/ 0 w 60"/>
                <a:gd name="T5" fmla="*/ 31 h 59"/>
                <a:gd name="T6" fmla="*/ 30 w 60"/>
                <a:gd name="T7" fmla="*/ 59 h 59"/>
                <a:gd name="T8" fmla="*/ 31 w 60"/>
                <a:gd name="T9" fmla="*/ 59 h 59"/>
                <a:gd name="T10" fmla="*/ 59 w 60"/>
                <a:gd name="T11" fmla="*/ 28 h 59"/>
                <a:gd name="T12" fmla="*/ 30 w 6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59">
                  <a:moveTo>
                    <a:pt x="30" y="0"/>
                  </a:moveTo>
                  <a:cubicBezTo>
                    <a:pt x="29" y="0"/>
                    <a:pt x="29" y="0"/>
                    <a:pt x="28" y="0"/>
                  </a:cubicBezTo>
                  <a:cubicBezTo>
                    <a:pt x="12" y="1"/>
                    <a:pt x="0" y="14"/>
                    <a:pt x="0" y="31"/>
                  </a:cubicBezTo>
                  <a:cubicBezTo>
                    <a:pt x="1" y="46"/>
                    <a:pt x="14" y="59"/>
                    <a:pt x="30" y="59"/>
                  </a:cubicBezTo>
                  <a:cubicBezTo>
                    <a:pt x="30" y="59"/>
                    <a:pt x="30" y="59"/>
                    <a:pt x="31" y="59"/>
                  </a:cubicBezTo>
                  <a:cubicBezTo>
                    <a:pt x="47" y="58"/>
                    <a:pt x="60" y="44"/>
                    <a:pt x="59" y="28"/>
                  </a:cubicBezTo>
                  <a:cubicBezTo>
                    <a:pt x="58" y="12"/>
                    <a:pt x="45" y="0"/>
                    <a:pt x="30" y="0"/>
                  </a:cubicBezTo>
                </a:path>
              </a:pathLst>
            </a:custGeom>
            <a:solidFill>
              <a:srgbClr val="FD9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77" name="Freeform 53"/>
            <p:cNvSpPr>
              <a:spLocks/>
            </p:cNvSpPr>
            <p:nvPr/>
          </p:nvSpPr>
          <p:spPr bwMode="auto">
            <a:xfrm>
              <a:off x="3189288" y="2527300"/>
              <a:ext cx="179387" cy="74612"/>
            </a:xfrm>
            <a:custGeom>
              <a:avLst/>
              <a:gdLst>
                <a:gd name="T0" fmla="*/ 3 w 69"/>
                <a:gd name="T1" fmla="*/ 18 h 29"/>
                <a:gd name="T2" fmla="*/ 65 w 69"/>
                <a:gd name="T3" fmla="*/ 17 h 29"/>
                <a:gd name="T4" fmla="*/ 67 w 69"/>
                <a:gd name="T5" fmla="*/ 25 h 29"/>
                <a:gd name="T6" fmla="*/ 58 w 69"/>
                <a:gd name="T7" fmla="*/ 27 h 29"/>
                <a:gd name="T8" fmla="*/ 10 w 69"/>
                <a:gd name="T9" fmla="*/ 27 h 29"/>
                <a:gd name="T10" fmla="*/ 6 w 69"/>
                <a:gd name="T11" fmla="*/ 28 h 29"/>
                <a:gd name="T12" fmla="*/ 2 w 69"/>
                <a:gd name="T13" fmla="*/ 26 h 29"/>
                <a:gd name="T14" fmla="*/ 3 w 69"/>
                <a:gd name="T15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29">
                  <a:moveTo>
                    <a:pt x="3" y="18"/>
                  </a:moveTo>
                  <a:cubicBezTo>
                    <a:pt x="28" y="0"/>
                    <a:pt x="54" y="9"/>
                    <a:pt x="65" y="17"/>
                  </a:cubicBezTo>
                  <a:cubicBezTo>
                    <a:pt x="68" y="19"/>
                    <a:pt x="69" y="23"/>
                    <a:pt x="67" y="25"/>
                  </a:cubicBezTo>
                  <a:cubicBezTo>
                    <a:pt x="65" y="28"/>
                    <a:pt x="61" y="29"/>
                    <a:pt x="58" y="27"/>
                  </a:cubicBezTo>
                  <a:cubicBezTo>
                    <a:pt x="58" y="26"/>
                    <a:pt x="34" y="10"/>
                    <a:pt x="10" y="27"/>
                  </a:cubicBezTo>
                  <a:cubicBezTo>
                    <a:pt x="9" y="28"/>
                    <a:pt x="8" y="29"/>
                    <a:pt x="6" y="28"/>
                  </a:cubicBezTo>
                  <a:cubicBezTo>
                    <a:pt x="5" y="28"/>
                    <a:pt x="3" y="28"/>
                    <a:pt x="2" y="26"/>
                  </a:cubicBezTo>
                  <a:cubicBezTo>
                    <a:pt x="0" y="23"/>
                    <a:pt x="0" y="20"/>
                    <a:pt x="3" y="18"/>
                  </a:cubicBez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78" name="Freeform 54"/>
            <p:cNvSpPr>
              <a:spLocks/>
            </p:cNvSpPr>
            <p:nvPr/>
          </p:nvSpPr>
          <p:spPr bwMode="auto">
            <a:xfrm>
              <a:off x="3241675" y="2867025"/>
              <a:ext cx="155575" cy="153987"/>
            </a:xfrm>
            <a:custGeom>
              <a:avLst/>
              <a:gdLst>
                <a:gd name="T0" fmla="*/ 30 w 60"/>
                <a:gd name="T1" fmla="*/ 0 h 59"/>
                <a:gd name="T2" fmla="*/ 1 w 60"/>
                <a:gd name="T3" fmla="*/ 28 h 59"/>
                <a:gd name="T4" fmla="*/ 29 w 60"/>
                <a:gd name="T5" fmla="*/ 59 h 59"/>
                <a:gd name="T6" fmla="*/ 30 w 60"/>
                <a:gd name="T7" fmla="*/ 59 h 59"/>
                <a:gd name="T8" fmla="*/ 60 w 60"/>
                <a:gd name="T9" fmla="*/ 31 h 59"/>
                <a:gd name="T10" fmla="*/ 32 w 60"/>
                <a:gd name="T11" fmla="*/ 0 h 59"/>
                <a:gd name="T12" fmla="*/ 30 w 60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59">
                  <a:moveTo>
                    <a:pt x="30" y="0"/>
                  </a:moveTo>
                  <a:cubicBezTo>
                    <a:pt x="15" y="0"/>
                    <a:pt x="2" y="12"/>
                    <a:pt x="1" y="28"/>
                  </a:cubicBezTo>
                  <a:cubicBezTo>
                    <a:pt x="0" y="44"/>
                    <a:pt x="13" y="58"/>
                    <a:pt x="29" y="59"/>
                  </a:cubicBezTo>
                  <a:cubicBezTo>
                    <a:pt x="29" y="59"/>
                    <a:pt x="30" y="59"/>
                    <a:pt x="30" y="59"/>
                  </a:cubicBezTo>
                  <a:cubicBezTo>
                    <a:pt x="46" y="59"/>
                    <a:pt x="59" y="46"/>
                    <a:pt x="60" y="31"/>
                  </a:cubicBezTo>
                  <a:cubicBezTo>
                    <a:pt x="60" y="14"/>
                    <a:pt x="48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solidFill>
              <a:srgbClr val="FD9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79" name="Freeform 55"/>
            <p:cNvSpPr>
              <a:spLocks/>
            </p:cNvSpPr>
            <p:nvPr/>
          </p:nvSpPr>
          <p:spPr bwMode="auto">
            <a:xfrm>
              <a:off x="2736850" y="2952750"/>
              <a:ext cx="441325" cy="179387"/>
            </a:xfrm>
            <a:custGeom>
              <a:avLst/>
              <a:gdLst>
                <a:gd name="T0" fmla="*/ 85 w 170"/>
                <a:gd name="T1" fmla="*/ 69 h 69"/>
                <a:gd name="T2" fmla="*/ 0 w 170"/>
                <a:gd name="T3" fmla="*/ 4 h 69"/>
                <a:gd name="T4" fmla="*/ 4 w 170"/>
                <a:gd name="T5" fmla="*/ 0 h 69"/>
                <a:gd name="T6" fmla="*/ 8 w 170"/>
                <a:gd name="T7" fmla="*/ 4 h 69"/>
                <a:gd name="T8" fmla="*/ 85 w 170"/>
                <a:gd name="T9" fmla="*/ 61 h 69"/>
                <a:gd name="T10" fmla="*/ 162 w 170"/>
                <a:gd name="T11" fmla="*/ 4 h 69"/>
                <a:gd name="T12" fmla="*/ 166 w 170"/>
                <a:gd name="T13" fmla="*/ 0 h 69"/>
                <a:gd name="T14" fmla="*/ 170 w 170"/>
                <a:gd name="T15" fmla="*/ 4 h 69"/>
                <a:gd name="T16" fmla="*/ 85 w 170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69">
                  <a:moveTo>
                    <a:pt x="85" y="69"/>
                  </a:moveTo>
                  <a:cubicBezTo>
                    <a:pt x="38" y="69"/>
                    <a:pt x="0" y="40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42" y="61"/>
                    <a:pt x="85" y="61"/>
                  </a:cubicBezTo>
                  <a:cubicBezTo>
                    <a:pt x="127" y="61"/>
                    <a:pt x="162" y="35"/>
                    <a:pt x="162" y="4"/>
                  </a:cubicBezTo>
                  <a:cubicBezTo>
                    <a:pt x="162" y="2"/>
                    <a:pt x="164" y="0"/>
                    <a:pt x="166" y="0"/>
                  </a:cubicBezTo>
                  <a:cubicBezTo>
                    <a:pt x="168" y="0"/>
                    <a:pt x="170" y="2"/>
                    <a:pt x="170" y="4"/>
                  </a:cubicBezTo>
                  <a:cubicBezTo>
                    <a:pt x="170" y="40"/>
                    <a:pt x="132" y="69"/>
                    <a:pt x="85" y="69"/>
                  </a:cubicBezTo>
                  <a:close/>
                </a:path>
              </a:pathLst>
            </a:custGeom>
            <a:solidFill>
              <a:srgbClr val="F76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0" name="Freeform 56"/>
            <p:cNvSpPr>
              <a:spLocks/>
            </p:cNvSpPr>
            <p:nvPr/>
          </p:nvSpPr>
          <p:spPr bwMode="auto">
            <a:xfrm>
              <a:off x="2371725" y="4360863"/>
              <a:ext cx="976312" cy="374650"/>
            </a:xfrm>
            <a:custGeom>
              <a:avLst/>
              <a:gdLst>
                <a:gd name="T0" fmla="*/ 0 w 376"/>
                <a:gd name="T1" fmla="*/ 91 h 144"/>
                <a:gd name="T2" fmla="*/ 335 w 376"/>
                <a:gd name="T3" fmla="*/ 5 h 144"/>
                <a:gd name="T4" fmla="*/ 371 w 376"/>
                <a:gd name="T5" fmla="*/ 22 h 144"/>
                <a:gd name="T6" fmla="*/ 354 w 376"/>
                <a:gd name="T7" fmla="*/ 57 h 144"/>
                <a:gd name="T8" fmla="*/ 20 w 376"/>
                <a:gd name="T9" fmla="*/ 144 h 144"/>
                <a:gd name="T10" fmla="*/ 0 w 376"/>
                <a:gd name="T1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144">
                  <a:moveTo>
                    <a:pt x="0" y="91"/>
                  </a:moveTo>
                  <a:cubicBezTo>
                    <a:pt x="335" y="5"/>
                    <a:pt x="335" y="5"/>
                    <a:pt x="335" y="5"/>
                  </a:cubicBezTo>
                  <a:cubicBezTo>
                    <a:pt x="350" y="0"/>
                    <a:pt x="366" y="7"/>
                    <a:pt x="371" y="22"/>
                  </a:cubicBezTo>
                  <a:cubicBezTo>
                    <a:pt x="376" y="36"/>
                    <a:pt x="369" y="52"/>
                    <a:pt x="354" y="57"/>
                  </a:cubicBezTo>
                  <a:cubicBezTo>
                    <a:pt x="20" y="144"/>
                    <a:pt x="20" y="144"/>
                    <a:pt x="20" y="144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2301875" y="4592638"/>
              <a:ext cx="142875" cy="322262"/>
            </a:xfrm>
            <a:custGeom>
              <a:avLst/>
              <a:gdLst>
                <a:gd name="T0" fmla="*/ 0 w 90"/>
                <a:gd name="T1" fmla="*/ 0 h 203"/>
                <a:gd name="T2" fmla="*/ 58 w 90"/>
                <a:gd name="T3" fmla="*/ 0 h 203"/>
                <a:gd name="T4" fmla="*/ 90 w 90"/>
                <a:gd name="T5" fmla="*/ 81 h 203"/>
                <a:gd name="T6" fmla="*/ 6 w 90"/>
                <a:gd name="T7" fmla="*/ 203 h 203"/>
                <a:gd name="T8" fmla="*/ 0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0" y="0"/>
                  </a:moveTo>
                  <a:lnTo>
                    <a:pt x="58" y="0"/>
                  </a:lnTo>
                  <a:lnTo>
                    <a:pt x="90" y="81"/>
                  </a:lnTo>
                  <a:lnTo>
                    <a:pt x="6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2" name="Freeform 58"/>
            <p:cNvSpPr>
              <a:spLocks/>
            </p:cNvSpPr>
            <p:nvPr/>
          </p:nvSpPr>
          <p:spPr bwMode="auto">
            <a:xfrm>
              <a:off x="2244725" y="4246563"/>
              <a:ext cx="1419225" cy="80962"/>
            </a:xfrm>
            <a:custGeom>
              <a:avLst/>
              <a:gdLst>
                <a:gd name="T0" fmla="*/ 527 w 547"/>
                <a:gd name="T1" fmla="*/ 31 h 31"/>
                <a:gd name="T2" fmla="*/ 20 w 547"/>
                <a:gd name="T3" fmla="*/ 31 h 31"/>
                <a:gd name="T4" fmla="*/ 0 w 547"/>
                <a:gd name="T5" fmla="*/ 19 h 31"/>
                <a:gd name="T6" fmla="*/ 0 w 547"/>
                <a:gd name="T7" fmla="*/ 0 h 31"/>
                <a:gd name="T8" fmla="*/ 547 w 547"/>
                <a:gd name="T9" fmla="*/ 0 h 31"/>
                <a:gd name="T10" fmla="*/ 547 w 547"/>
                <a:gd name="T11" fmla="*/ 19 h 31"/>
                <a:gd name="T12" fmla="*/ 527 w 547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31">
                  <a:moveTo>
                    <a:pt x="527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9" y="31"/>
                    <a:pt x="0" y="30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7" y="0"/>
                    <a:pt x="547" y="0"/>
                    <a:pt x="547" y="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47" y="30"/>
                    <a:pt x="538" y="31"/>
                    <a:pt x="527" y="31"/>
                  </a:cubicBezTo>
                  <a:close/>
                </a:path>
              </a:pathLst>
            </a:custGeom>
            <a:solidFill>
              <a:srgbClr val="9FA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3" name="Freeform 59"/>
            <p:cNvSpPr>
              <a:spLocks/>
            </p:cNvSpPr>
            <p:nvPr/>
          </p:nvSpPr>
          <p:spPr bwMode="auto">
            <a:xfrm>
              <a:off x="2244725" y="4210050"/>
              <a:ext cx="1419225" cy="53975"/>
            </a:xfrm>
            <a:custGeom>
              <a:avLst/>
              <a:gdLst>
                <a:gd name="T0" fmla="*/ 10 w 547"/>
                <a:gd name="T1" fmla="*/ 0 h 21"/>
                <a:gd name="T2" fmla="*/ 537 w 547"/>
                <a:gd name="T3" fmla="*/ 0 h 21"/>
                <a:gd name="T4" fmla="*/ 547 w 547"/>
                <a:gd name="T5" fmla="*/ 10 h 21"/>
                <a:gd name="T6" fmla="*/ 547 w 547"/>
                <a:gd name="T7" fmla="*/ 21 h 21"/>
                <a:gd name="T8" fmla="*/ 0 w 547"/>
                <a:gd name="T9" fmla="*/ 21 h 21"/>
                <a:gd name="T10" fmla="*/ 0 w 547"/>
                <a:gd name="T11" fmla="*/ 10 h 21"/>
                <a:gd name="T12" fmla="*/ 10 w 54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21">
                  <a:moveTo>
                    <a:pt x="10" y="0"/>
                  </a:move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7" y="4"/>
                    <a:pt x="547" y="10"/>
                  </a:cubicBezTo>
                  <a:cubicBezTo>
                    <a:pt x="547" y="21"/>
                    <a:pt x="547" y="21"/>
                    <a:pt x="547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</a:path>
              </a:pathLst>
            </a:custGeom>
            <a:solidFill>
              <a:srgbClr val="B8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4" name="Freeform 60"/>
            <p:cNvSpPr>
              <a:spLocks/>
            </p:cNvSpPr>
            <p:nvPr/>
          </p:nvSpPr>
          <p:spPr bwMode="auto">
            <a:xfrm>
              <a:off x="2244725" y="4287838"/>
              <a:ext cx="1419225" cy="39687"/>
            </a:xfrm>
            <a:custGeom>
              <a:avLst/>
              <a:gdLst>
                <a:gd name="T0" fmla="*/ 0 w 547"/>
                <a:gd name="T1" fmla="*/ 0 h 15"/>
                <a:gd name="T2" fmla="*/ 0 w 547"/>
                <a:gd name="T3" fmla="*/ 3 h 15"/>
                <a:gd name="T4" fmla="*/ 20 w 547"/>
                <a:gd name="T5" fmla="*/ 15 h 15"/>
                <a:gd name="T6" fmla="*/ 527 w 547"/>
                <a:gd name="T7" fmla="*/ 15 h 15"/>
                <a:gd name="T8" fmla="*/ 547 w 547"/>
                <a:gd name="T9" fmla="*/ 3 h 15"/>
                <a:gd name="T10" fmla="*/ 547 w 547"/>
                <a:gd name="T11" fmla="*/ 0 h 15"/>
                <a:gd name="T12" fmla="*/ 0 w 547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" h="15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4"/>
                    <a:pt x="9" y="15"/>
                    <a:pt x="20" y="15"/>
                  </a:cubicBezTo>
                  <a:cubicBezTo>
                    <a:pt x="527" y="15"/>
                    <a:pt x="527" y="15"/>
                    <a:pt x="527" y="15"/>
                  </a:cubicBezTo>
                  <a:cubicBezTo>
                    <a:pt x="538" y="15"/>
                    <a:pt x="547" y="14"/>
                    <a:pt x="547" y="3"/>
                  </a:cubicBezTo>
                  <a:cubicBezTo>
                    <a:pt x="547" y="0"/>
                    <a:pt x="547" y="0"/>
                    <a:pt x="5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49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5" name="Oval 61"/>
            <p:cNvSpPr>
              <a:spLocks noChangeArrowheads="1"/>
            </p:cNvSpPr>
            <p:nvPr/>
          </p:nvSpPr>
          <p:spPr bwMode="auto">
            <a:xfrm>
              <a:off x="2266950" y="5451475"/>
              <a:ext cx="141287" cy="141287"/>
            </a:xfrm>
            <a:prstGeom prst="ellipse">
              <a:avLst/>
            </a:pr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6" name="Oval 62"/>
            <p:cNvSpPr>
              <a:spLocks noChangeArrowheads="1"/>
            </p:cNvSpPr>
            <p:nvPr/>
          </p:nvSpPr>
          <p:spPr bwMode="auto">
            <a:xfrm>
              <a:off x="3500438" y="5451475"/>
              <a:ext cx="141287" cy="141287"/>
            </a:xfrm>
            <a:prstGeom prst="ellipse">
              <a:avLst/>
            </a:prstGeom>
            <a:solidFill>
              <a:srgbClr val="4A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449263" y="4321175"/>
              <a:ext cx="5011737" cy="271462"/>
            </a:xfrm>
            <a:prstGeom prst="rect">
              <a:avLst/>
            </a:prstGeom>
            <a:solidFill>
              <a:srgbClr val="DBB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449263" y="4321175"/>
              <a:ext cx="5011737" cy="84137"/>
            </a:xfrm>
            <a:prstGeom prst="rect">
              <a:avLst/>
            </a:prstGeom>
            <a:solidFill>
              <a:srgbClr val="F0C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554038" y="4592638"/>
              <a:ext cx="207962" cy="1077912"/>
            </a:xfrm>
            <a:prstGeom prst="rect">
              <a:avLst/>
            </a:prstGeom>
            <a:solidFill>
              <a:srgbClr val="DBB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0" name="Rectangle 66"/>
            <p:cNvSpPr>
              <a:spLocks noChangeArrowheads="1"/>
            </p:cNvSpPr>
            <p:nvPr/>
          </p:nvSpPr>
          <p:spPr bwMode="auto">
            <a:xfrm>
              <a:off x="5149850" y="4592638"/>
              <a:ext cx="207962" cy="1077912"/>
            </a:xfrm>
            <a:prstGeom prst="rect">
              <a:avLst/>
            </a:prstGeom>
            <a:solidFill>
              <a:srgbClr val="DBBD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1" name="Rectangle 67"/>
            <p:cNvSpPr>
              <a:spLocks noChangeArrowheads="1"/>
            </p:cNvSpPr>
            <p:nvPr/>
          </p:nvSpPr>
          <p:spPr bwMode="auto">
            <a:xfrm>
              <a:off x="954088" y="4984750"/>
              <a:ext cx="739775" cy="560387"/>
            </a:xfrm>
            <a:prstGeom prst="rect">
              <a:avLst/>
            </a:prstGeom>
            <a:solidFill>
              <a:srgbClr val="F8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2" name="Rectangle 68"/>
            <p:cNvSpPr>
              <a:spLocks noChangeArrowheads="1"/>
            </p:cNvSpPr>
            <p:nvPr/>
          </p:nvSpPr>
          <p:spPr bwMode="auto">
            <a:xfrm>
              <a:off x="1693863" y="4984750"/>
              <a:ext cx="101600" cy="560387"/>
            </a:xfrm>
            <a:prstGeom prst="rect">
              <a:avLst/>
            </a:prstGeom>
            <a:solidFill>
              <a:srgbClr val="A4A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3" name="Rectangle 69"/>
            <p:cNvSpPr>
              <a:spLocks noChangeArrowheads="1"/>
            </p:cNvSpPr>
            <p:nvPr/>
          </p:nvSpPr>
          <p:spPr bwMode="auto">
            <a:xfrm>
              <a:off x="995363" y="4891088"/>
              <a:ext cx="739775" cy="93662"/>
            </a:xfrm>
            <a:prstGeom prst="rect">
              <a:avLst/>
            </a:prstGeom>
            <a:solidFill>
              <a:srgbClr val="F8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4" name="Rectangle 70"/>
            <p:cNvSpPr>
              <a:spLocks noChangeArrowheads="1"/>
            </p:cNvSpPr>
            <p:nvPr/>
          </p:nvSpPr>
          <p:spPr bwMode="auto">
            <a:xfrm>
              <a:off x="1735138" y="4891088"/>
              <a:ext cx="101600" cy="93662"/>
            </a:xfrm>
            <a:prstGeom prst="rect">
              <a:avLst/>
            </a:prstGeom>
            <a:solidFill>
              <a:srgbClr val="A4A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5" name="Rectangle 71"/>
            <p:cNvSpPr>
              <a:spLocks noChangeArrowheads="1"/>
            </p:cNvSpPr>
            <p:nvPr/>
          </p:nvSpPr>
          <p:spPr bwMode="auto">
            <a:xfrm>
              <a:off x="974725" y="4729163"/>
              <a:ext cx="739775" cy="161925"/>
            </a:xfrm>
            <a:prstGeom prst="rect">
              <a:avLst/>
            </a:prstGeom>
            <a:solidFill>
              <a:srgbClr val="F8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6" name="Rectangle 72"/>
            <p:cNvSpPr>
              <a:spLocks noChangeArrowheads="1"/>
            </p:cNvSpPr>
            <p:nvPr/>
          </p:nvSpPr>
          <p:spPr bwMode="auto">
            <a:xfrm>
              <a:off x="1714500" y="4729163"/>
              <a:ext cx="101600" cy="161925"/>
            </a:xfrm>
            <a:prstGeom prst="rect">
              <a:avLst/>
            </a:prstGeom>
            <a:solidFill>
              <a:srgbClr val="A4A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1489075" y="4984750"/>
              <a:ext cx="204787" cy="28575"/>
            </a:xfrm>
            <a:custGeom>
              <a:avLst/>
              <a:gdLst>
                <a:gd name="T0" fmla="*/ 129 w 129"/>
                <a:gd name="T1" fmla="*/ 18 h 18"/>
                <a:gd name="T2" fmla="*/ 129 w 129"/>
                <a:gd name="T3" fmla="*/ 0 h 18"/>
                <a:gd name="T4" fmla="*/ 21 w 129"/>
                <a:gd name="T5" fmla="*/ 0 h 18"/>
                <a:gd name="T6" fmla="*/ 0 w 129"/>
                <a:gd name="T7" fmla="*/ 1 h 18"/>
                <a:gd name="T8" fmla="*/ 129 w 1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8">
                  <a:moveTo>
                    <a:pt x="129" y="18"/>
                  </a:moveTo>
                  <a:lnTo>
                    <a:pt x="129" y="0"/>
                  </a:lnTo>
                  <a:lnTo>
                    <a:pt x="21" y="0"/>
                  </a:lnTo>
                  <a:lnTo>
                    <a:pt x="0" y="1"/>
                  </a:lnTo>
                  <a:lnTo>
                    <a:pt x="129" y="18"/>
                  </a:lnTo>
                  <a:close/>
                </a:path>
              </a:pathLst>
            </a:custGeom>
            <a:solidFill>
              <a:srgbClr val="A4A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974725" y="4891088"/>
              <a:ext cx="739775" cy="0"/>
            </a:xfrm>
            <a:custGeom>
              <a:avLst/>
              <a:gdLst>
                <a:gd name="T0" fmla="*/ 466 w 466"/>
                <a:gd name="T1" fmla="*/ 0 w 466"/>
                <a:gd name="T2" fmla="*/ 466 w 46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66">
                  <a:moveTo>
                    <a:pt x="466" y="0"/>
                  </a:moveTo>
                  <a:lnTo>
                    <a:pt x="0" y="0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F8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99" name="Line 75"/>
            <p:cNvSpPr>
              <a:spLocks noChangeShapeType="1"/>
            </p:cNvSpPr>
            <p:nvPr/>
          </p:nvSpPr>
          <p:spPr bwMode="auto">
            <a:xfrm flipH="1">
              <a:off x="974725" y="4891088"/>
              <a:ext cx="7397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1158875" y="4891088"/>
              <a:ext cx="331787" cy="41275"/>
            </a:xfrm>
            <a:custGeom>
              <a:avLst/>
              <a:gdLst>
                <a:gd name="T0" fmla="*/ 209 w 209"/>
                <a:gd name="T1" fmla="*/ 0 h 26"/>
                <a:gd name="T2" fmla="*/ 0 w 209"/>
                <a:gd name="T3" fmla="*/ 0 h 26"/>
                <a:gd name="T4" fmla="*/ 54 w 209"/>
                <a:gd name="T5" fmla="*/ 26 h 26"/>
                <a:gd name="T6" fmla="*/ 209 w 20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26">
                  <a:moveTo>
                    <a:pt x="209" y="0"/>
                  </a:moveTo>
                  <a:lnTo>
                    <a:pt x="0" y="0"/>
                  </a:lnTo>
                  <a:lnTo>
                    <a:pt x="54" y="2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01" name="Rectangle 77"/>
            <p:cNvSpPr>
              <a:spLocks noChangeArrowheads="1"/>
            </p:cNvSpPr>
            <p:nvPr/>
          </p:nvSpPr>
          <p:spPr bwMode="auto">
            <a:xfrm>
              <a:off x="882650" y="5083175"/>
              <a:ext cx="869950" cy="587375"/>
            </a:xfrm>
            <a:prstGeom prst="rect">
              <a:avLst/>
            </a:prstGeom>
            <a:solidFill>
              <a:srgbClr val="B39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02" name="Rectangle 78"/>
            <p:cNvSpPr>
              <a:spLocks noChangeArrowheads="1"/>
            </p:cNvSpPr>
            <p:nvPr/>
          </p:nvSpPr>
          <p:spPr bwMode="auto">
            <a:xfrm>
              <a:off x="1738313" y="5083175"/>
              <a:ext cx="107950" cy="587375"/>
            </a:xfrm>
            <a:prstGeom prst="rect">
              <a:avLst/>
            </a:prstGeom>
            <a:solidFill>
              <a:srgbClr val="A6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1166813" y="5165725"/>
              <a:ext cx="303212" cy="80962"/>
            </a:xfrm>
            <a:custGeom>
              <a:avLst/>
              <a:gdLst>
                <a:gd name="T0" fmla="*/ 101 w 117"/>
                <a:gd name="T1" fmla="*/ 31 h 31"/>
                <a:gd name="T2" fmla="*/ 16 w 117"/>
                <a:gd name="T3" fmla="*/ 31 h 31"/>
                <a:gd name="T4" fmla="*/ 0 w 117"/>
                <a:gd name="T5" fmla="*/ 15 h 31"/>
                <a:gd name="T6" fmla="*/ 16 w 117"/>
                <a:gd name="T7" fmla="*/ 0 h 31"/>
                <a:gd name="T8" fmla="*/ 101 w 117"/>
                <a:gd name="T9" fmla="*/ 0 h 31"/>
                <a:gd name="T10" fmla="*/ 117 w 117"/>
                <a:gd name="T11" fmla="*/ 15 h 31"/>
                <a:gd name="T12" fmla="*/ 101 w 117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31">
                  <a:moveTo>
                    <a:pt x="101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10" y="0"/>
                    <a:pt x="117" y="7"/>
                    <a:pt x="117" y="15"/>
                  </a:cubicBezTo>
                  <a:cubicBezTo>
                    <a:pt x="117" y="24"/>
                    <a:pt x="110" y="31"/>
                    <a:pt x="101" y="31"/>
                  </a:cubicBezTo>
                  <a:close/>
                </a:path>
              </a:pathLst>
            </a:custGeom>
            <a:solidFill>
              <a:srgbClr val="A6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1268413" y="5165725"/>
              <a:ext cx="201612" cy="80962"/>
            </a:xfrm>
            <a:custGeom>
              <a:avLst/>
              <a:gdLst>
                <a:gd name="T0" fmla="*/ 78 w 78"/>
                <a:gd name="T1" fmla="*/ 15 h 31"/>
                <a:gd name="T2" fmla="*/ 62 w 78"/>
                <a:gd name="T3" fmla="*/ 0 h 31"/>
                <a:gd name="T4" fmla="*/ 16 w 78"/>
                <a:gd name="T5" fmla="*/ 0 h 31"/>
                <a:gd name="T6" fmla="*/ 0 w 78"/>
                <a:gd name="T7" fmla="*/ 15 h 31"/>
                <a:gd name="T8" fmla="*/ 16 w 78"/>
                <a:gd name="T9" fmla="*/ 31 h 31"/>
                <a:gd name="T10" fmla="*/ 62 w 78"/>
                <a:gd name="T11" fmla="*/ 31 h 31"/>
                <a:gd name="T12" fmla="*/ 78 w 78"/>
                <a:gd name="T1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1">
                  <a:moveTo>
                    <a:pt x="78" y="15"/>
                  </a:moveTo>
                  <a:cubicBezTo>
                    <a:pt x="78" y="7"/>
                    <a:pt x="71" y="0"/>
                    <a:pt x="6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71" y="31"/>
                    <a:pt x="78" y="24"/>
                    <a:pt x="78" y="15"/>
                  </a:cubicBezTo>
                  <a:close/>
                </a:path>
              </a:pathLst>
            </a:custGeom>
            <a:solidFill>
              <a:srgbClr val="F8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05" name="Rectangle 81"/>
            <p:cNvSpPr>
              <a:spLocks noChangeArrowheads="1"/>
            </p:cNvSpPr>
            <p:nvPr/>
          </p:nvSpPr>
          <p:spPr bwMode="auto">
            <a:xfrm>
              <a:off x="554038" y="4592638"/>
              <a:ext cx="207962" cy="114300"/>
            </a:xfrm>
            <a:prstGeom prst="rect">
              <a:avLst/>
            </a:prstGeom>
            <a:solidFill>
              <a:srgbClr val="C7A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06" name="Rectangle 82"/>
            <p:cNvSpPr>
              <a:spLocks noChangeArrowheads="1"/>
            </p:cNvSpPr>
            <p:nvPr/>
          </p:nvSpPr>
          <p:spPr bwMode="auto">
            <a:xfrm>
              <a:off x="5149850" y="4592638"/>
              <a:ext cx="207962" cy="114300"/>
            </a:xfrm>
            <a:prstGeom prst="rect">
              <a:avLst/>
            </a:prstGeom>
            <a:solidFill>
              <a:srgbClr val="C7A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2560638" y="2654300"/>
              <a:ext cx="138112" cy="90487"/>
            </a:xfrm>
            <a:custGeom>
              <a:avLst/>
              <a:gdLst>
                <a:gd name="T0" fmla="*/ 48 w 53"/>
                <a:gd name="T1" fmla="*/ 26 h 35"/>
                <a:gd name="T2" fmla="*/ 41 w 53"/>
                <a:gd name="T3" fmla="*/ 24 h 35"/>
                <a:gd name="T4" fmla="*/ 26 w 53"/>
                <a:gd name="T5" fmla="*/ 14 h 35"/>
                <a:gd name="T6" fmla="*/ 12 w 53"/>
                <a:gd name="T7" fmla="*/ 31 h 35"/>
                <a:gd name="T8" fmla="*/ 5 w 53"/>
                <a:gd name="T9" fmla="*/ 34 h 35"/>
                <a:gd name="T10" fmla="*/ 1 w 53"/>
                <a:gd name="T11" fmla="*/ 27 h 35"/>
                <a:gd name="T12" fmla="*/ 24 w 53"/>
                <a:gd name="T13" fmla="*/ 2 h 35"/>
                <a:gd name="T14" fmla="*/ 51 w 53"/>
                <a:gd name="T15" fmla="*/ 17 h 35"/>
                <a:gd name="T16" fmla="*/ 50 w 53"/>
                <a:gd name="T17" fmla="*/ 25 h 35"/>
                <a:gd name="T18" fmla="*/ 48 w 53"/>
                <a:gd name="T19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5">
                  <a:moveTo>
                    <a:pt x="48" y="26"/>
                  </a:moveTo>
                  <a:cubicBezTo>
                    <a:pt x="45" y="27"/>
                    <a:pt x="43" y="26"/>
                    <a:pt x="41" y="24"/>
                  </a:cubicBezTo>
                  <a:cubicBezTo>
                    <a:pt x="37" y="19"/>
                    <a:pt x="31" y="13"/>
                    <a:pt x="26" y="14"/>
                  </a:cubicBezTo>
                  <a:cubicBezTo>
                    <a:pt x="19" y="15"/>
                    <a:pt x="14" y="26"/>
                    <a:pt x="12" y="31"/>
                  </a:cubicBezTo>
                  <a:cubicBezTo>
                    <a:pt x="11" y="34"/>
                    <a:pt x="8" y="35"/>
                    <a:pt x="5" y="34"/>
                  </a:cubicBezTo>
                  <a:cubicBezTo>
                    <a:pt x="2" y="33"/>
                    <a:pt x="0" y="30"/>
                    <a:pt x="1" y="27"/>
                  </a:cubicBezTo>
                  <a:cubicBezTo>
                    <a:pt x="2" y="25"/>
                    <a:pt x="9" y="5"/>
                    <a:pt x="24" y="2"/>
                  </a:cubicBezTo>
                  <a:cubicBezTo>
                    <a:pt x="33" y="0"/>
                    <a:pt x="42" y="5"/>
                    <a:pt x="51" y="17"/>
                  </a:cubicBezTo>
                  <a:cubicBezTo>
                    <a:pt x="53" y="19"/>
                    <a:pt x="52" y="23"/>
                    <a:pt x="50" y="25"/>
                  </a:cubicBezTo>
                  <a:cubicBezTo>
                    <a:pt x="49" y="26"/>
                    <a:pt x="48" y="26"/>
                    <a:pt x="48" y="26"/>
                  </a:cubicBez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09925" y="2654300"/>
              <a:ext cx="138112" cy="90487"/>
            </a:xfrm>
            <a:custGeom>
              <a:avLst/>
              <a:gdLst>
                <a:gd name="T0" fmla="*/ 5 w 53"/>
                <a:gd name="T1" fmla="*/ 26 h 35"/>
                <a:gd name="T2" fmla="*/ 11 w 53"/>
                <a:gd name="T3" fmla="*/ 24 h 35"/>
                <a:gd name="T4" fmla="*/ 27 w 53"/>
                <a:gd name="T5" fmla="*/ 14 h 35"/>
                <a:gd name="T6" fmla="*/ 40 w 53"/>
                <a:gd name="T7" fmla="*/ 31 h 35"/>
                <a:gd name="T8" fmla="*/ 48 w 53"/>
                <a:gd name="T9" fmla="*/ 34 h 35"/>
                <a:gd name="T10" fmla="*/ 52 w 53"/>
                <a:gd name="T11" fmla="*/ 27 h 35"/>
                <a:gd name="T12" fmla="*/ 29 w 53"/>
                <a:gd name="T13" fmla="*/ 2 h 35"/>
                <a:gd name="T14" fmla="*/ 2 w 53"/>
                <a:gd name="T15" fmla="*/ 17 h 35"/>
                <a:gd name="T16" fmla="*/ 3 w 53"/>
                <a:gd name="T17" fmla="*/ 25 h 35"/>
                <a:gd name="T18" fmla="*/ 5 w 53"/>
                <a:gd name="T19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5">
                  <a:moveTo>
                    <a:pt x="5" y="26"/>
                  </a:moveTo>
                  <a:cubicBezTo>
                    <a:pt x="7" y="27"/>
                    <a:pt x="10" y="26"/>
                    <a:pt x="11" y="24"/>
                  </a:cubicBezTo>
                  <a:cubicBezTo>
                    <a:pt x="16" y="19"/>
                    <a:pt x="22" y="13"/>
                    <a:pt x="27" y="14"/>
                  </a:cubicBezTo>
                  <a:cubicBezTo>
                    <a:pt x="33" y="15"/>
                    <a:pt x="39" y="26"/>
                    <a:pt x="40" y="31"/>
                  </a:cubicBezTo>
                  <a:cubicBezTo>
                    <a:pt x="41" y="34"/>
                    <a:pt x="45" y="35"/>
                    <a:pt x="48" y="34"/>
                  </a:cubicBezTo>
                  <a:cubicBezTo>
                    <a:pt x="51" y="33"/>
                    <a:pt x="53" y="30"/>
                    <a:pt x="52" y="27"/>
                  </a:cubicBezTo>
                  <a:cubicBezTo>
                    <a:pt x="51" y="25"/>
                    <a:pt x="44" y="5"/>
                    <a:pt x="29" y="2"/>
                  </a:cubicBezTo>
                  <a:cubicBezTo>
                    <a:pt x="20" y="0"/>
                    <a:pt x="11" y="5"/>
                    <a:pt x="2" y="17"/>
                  </a:cubicBezTo>
                  <a:cubicBezTo>
                    <a:pt x="0" y="19"/>
                    <a:pt x="0" y="23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lose/>
                </a:path>
              </a:pathLst>
            </a:custGeom>
            <a:solidFill>
              <a:srgbClr val="60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A" dirty="0"/>
            </a:p>
          </p:txBody>
        </p:sp>
      </p:grpSp>
      <p:graphicFrame>
        <p:nvGraphicFramePr>
          <p:cNvPr id="2" name="Table 25">
            <a:extLst>
              <a:ext uri="{FF2B5EF4-FFF2-40B4-BE49-F238E27FC236}">
                <a16:creationId xmlns:a16="http://schemas.microsoft.com/office/drawing/2014/main" id="{CE73D45A-A5C0-4FDC-9310-60005FD4AED8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33390094"/>
              </p:ext>
            </p:extLst>
          </p:nvPr>
        </p:nvGraphicFramePr>
        <p:xfrm>
          <a:off x="5953125" y="2046129"/>
          <a:ext cx="6027381" cy="425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46">
                  <a:extLst>
                    <a:ext uri="{9D8B030D-6E8A-4147-A177-3AD203B41FA5}">
                      <a16:colId xmlns:a16="http://schemas.microsoft.com/office/drawing/2014/main" val="3916304894"/>
                    </a:ext>
                  </a:extLst>
                </a:gridCol>
                <a:gridCol w="3918435">
                  <a:extLst>
                    <a:ext uri="{9D8B030D-6E8A-4147-A177-3AD203B41FA5}">
                      <a16:colId xmlns:a16="http://schemas.microsoft.com/office/drawing/2014/main" val="1033040844"/>
                    </a:ext>
                  </a:extLst>
                </a:gridCol>
              </a:tblGrid>
              <a:tr h="466943">
                <a:tc>
                  <a:txBody>
                    <a:bodyPr/>
                    <a:lstStyle/>
                    <a:p>
                      <a:r>
                        <a:rPr lang="fr-CA" dirty="0"/>
                        <a:t>Date estimé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Activité de recherche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92218"/>
                  </a:ext>
                </a:extLst>
              </a:tr>
              <a:tr h="466943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Mars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Dépôt de la proposition de recherche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560714"/>
                  </a:ext>
                </a:extLst>
              </a:tr>
              <a:tr h="466943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Mars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Définition du problème ou de l’opportunité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76307"/>
                  </a:ext>
                </a:extLst>
              </a:tr>
              <a:tr h="466943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Avril -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Juillet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Conception et réalisation de la solution RPA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08652"/>
                  </a:ext>
                </a:extLst>
              </a:tr>
              <a:tr h="466943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Avril -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Juillet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de la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86790"/>
                  </a:ext>
                </a:extLst>
              </a:tr>
              <a:tr h="466943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Avril - 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Juillet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Évaluation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la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44481"/>
                  </a:ext>
                </a:extLst>
              </a:tr>
              <a:tr h="466943">
                <a:tc>
                  <a:txBody>
                    <a:bodyPr/>
                    <a:lstStyle/>
                    <a:p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Août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Clôture et rédaction du rapport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32725"/>
                  </a:ext>
                </a:extLst>
              </a:tr>
              <a:tr h="466943">
                <a:tc>
                  <a:txBody>
                    <a:bodyPr/>
                    <a:lstStyle/>
                    <a:p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Septembre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Dépôt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 rapport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2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72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989839" y="-412435"/>
            <a:ext cx="10212324" cy="7682871"/>
            <a:chOff x="2432790" y="730250"/>
            <a:chExt cx="7132330" cy="5365749"/>
          </a:xfrm>
          <a:solidFill>
            <a:schemeClr val="bg1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>
            <p:custDataLst>
              <p:tags r:id="rId2"/>
            </p:custDataLst>
          </p:nvPr>
        </p:nvSpPr>
        <p:spPr>
          <a:xfrm>
            <a:off x="3770574" y="3106911"/>
            <a:ext cx="4577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accent1"/>
                </a:solidFill>
                <a:latin typeface="+mj-lt"/>
              </a:rPr>
              <a:t>Merci pour </a:t>
            </a:r>
            <a:r>
              <a:rPr lang="en-US" sz="3200" spc="600" dirty="0" err="1">
                <a:solidFill>
                  <a:schemeClr val="accent1"/>
                </a:solidFill>
                <a:latin typeface="+mj-lt"/>
              </a:rPr>
              <a:t>votre</a:t>
            </a:r>
            <a:r>
              <a:rPr lang="en-US" sz="3200" spc="600" dirty="0">
                <a:solidFill>
                  <a:schemeClr val="accent1"/>
                </a:solidFill>
                <a:latin typeface="+mj-lt"/>
              </a:rPr>
              <a:t> attention</a:t>
            </a:r>
          </a:p>
        </p:txBody>
      </p:sp>
      <p:sp>
        <p:nvSpPr>
          <p:cNvPr id="31" name="Freeform 13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059458" y="4602638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3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969356" y="5690034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45B2C-2FCC-4630-95BA-E28E357655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04364" y="651814"/>
            <a:ext cx="4929984" cy="6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4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  <p:custDataLst>
              <p:tags r:id="rId1"/>
            </p:custDataLst>
          </p:nvPr>
        </p:nvSpPr>
        <p:spPr/>
      </p:sp>
      <p:sp>
        <p:nvSpPr>
          <p:cNvPr id="19" name="TextBox 18"/>
          <p:cNvSpPr txBox="1"/>
          <p:nvPr>
            <p:custDataLst>
              <p:tags r:id="rId2"/>
            </p:custDataLst>
          </p:nvPr>
        </p:nvSpPr>
        <p:spPr>
          <a:xfrm>
            <a:off x="3540109" y="2836305"/>
            <a:ext cx="5639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kern="0" spc="5000" dirty="0">
                <a:solidFill>
                  <a:schemeClr val="bg1"/>
                </a:solidFill>
                <a:latin typeface="+mj-lt"/>
              </a:rPr>
              <a:t>BREAK</a:t>
            </a:r>
          </a:p>
        </p:txBody>
      </p:sp>
      <p:grpSp>
        <p:nvGrpSpPr>
          <p:cNvPr id="7" name="Group 6"/>
          <p:cNvGrpSpPr/>
          <p:nvPr>
            <p:custDataLst>
              <p:tags r:id="rId3"/>
            </p:custDataLst>
          </p:nvPr>
        </p:nvGrpSpPr>
        <p:grpSpPr>
          <a:xfrm>
            <a:off x="1758399" y="112476"/>
            <a:ext cx="8979993" cy="6310024"/>
            <a:chOff x="3123072" y="173005"/>
            <a:chExt cx="8979993" cy="6310024"/>
          </a:xfrm>
          <a:solidFill>
            <a:schemeClr val="bg1"/>
          </a:solidFill>
        </p:grpSpPr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10630162" y="2128381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123072" y="20567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10386239" y="5322932"/>
              <a:ext cx="316455" cy="316455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720638" y="318084"/>
              <a:ext cx="1104631" cy="110831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588970" y="5673823"/>
              <a:ext cx="806513" cy="809206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4825269" y="5305197"/>
              <a:ext cx="936781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315978" y="4051069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7356332" y="173005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>
            <p:custDataLst>
              <p:tags r:id="rId4"/>
            </p:custDataLst>
          </p:nvPr>
        </p:nvSpPr>
        <p:spPr>
          <a:xfrm>
            <a:off x="4471998" y="4059826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kern="0" dirty="0">
                <a:solidFill>
                  <a:schemeClr val="bg1"/>
                </a:solidFill>
              </a:rPr>
              <a:t>2018 CORPORATE PRESENTATION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8392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73D05-C6CC-4A14-845B-8067A069A01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36102" y="1048624"/>
            <a:ext cx="4622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Plan de la présentation :</a:t>
            </a:r>
          </a:p>
          <a:p>
            <a:endParaRPr lang="fr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5FD68-0963-4571-A35E-A998BC330ED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36102" y="3429000"/>
            <a:ext cx="5038987" cy="222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CA" dirty="0"/>
              <a:t>Problématique et objectif de recherche.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CA" dirty="0"/>
              <a:t>État de l’art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CA" dirty="0"/>
              <a:t>Cadre méthodologique de travail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CA" dirty="0"/>
              <a:t>Échéanciers du projet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60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  <p:custDataLst>
              <p:tags r:id="rId1"/>
            </p:custDataLst>
          </p:nvPr>
        </p:nvSpPr>
        <p:spPr/>
      </p:sp>
      <p:grpSp>
        <p:nvGrpSpPr>
          <p:cNvPr id="15" name="Group 14"/>
          <p:cNvGrpSpPr/>
          <p:nvPr>
            <p:custDataLst>
              <p:tags r:id="rId2"/>
            </p:custDataLst>
          </p:nvPr>
        </p:nvGrpSpPr>
        <p:grpSpPr>
          <a:xfrm>
            <a:off x="1679268" y="-279432"/>
            <a:ext cx="7659223" cy="3964487"/>
            <a:chOff x="2037184" y="1360110"/>
            <a:chExt cx="10065881" cy="5210195"/>
          </a:xfrm>
          <a:solidFill>
            <a:schemeClr val="accent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783391" y="3742490"/>
            <a:ext cx="34227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TEXT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5" name="Freeform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352277" y="391316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>
          <a:xfrm>
            <a:off x="6096000" y="3332163"/>
            <a:ext cx="6927" cy="352583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783391" y="4958785"/>
            <a:ext cx="4121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</a:t>
            </a:r>
          </a:p>
        </p:txBody>
      </p:sp>
      <p:sp>
        <p:nvSpPr>
          <p:cNvPr id="12" name="TextBox 11"/>
          <p:cNvSpPr txBox="1"/>
          <p:nvPr>
            <p:custDataLst>
              <p:tags r:id="rId7"/>
            </p:custDataLst>
          </p:nvPr>
        </p:nvSpPr>
        <p:spPr>
          <a:xfrm>
            <a:off x="6976373" y="3742490"/>
            <a:ext cx="34227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TEXT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6545259" y="391316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>
            <p:custDataLst>
              <p:tags r:id="rId9"/>
            </p:custDataLst>
          </p:nvPr>
        </p:nvSpPr>
        <p:spPr>
          <a:xfrm>
            <a:off x="6976373" y="4958785"/>
            <a:ext cx="4121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</a:t>
            </a:r>
          </a:p>
        </p:txBody>
      </p:sp>
    </p:spTree>
    <p:extLst>
      <p:ext uri="{BB962C8B-B14F-4D97-AF65-F5344CB8AC3E}">
        <p14:creationId xmlns:p14="http://schemas.microsoft.com/office/powerpoint/2010/main" val="59599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  <p:custDataLst>
              <p:tags r:id="rId1"/>
            </p:custDataLst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  <p:custDataLst>
              <p:tags r:id="rId2"/>
            </p:custDataLst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  <p:custDataLst>
              <p:tags r:id="rId3"/>
            </p:custDataLst>
          </p:nvPr>
        </p:nvSpPr>
        <p:spPr/>
      </p:sp>
      <p:sp>
        <p:nvSpPr>
          <p:cNvPr id="17" name="TextBox 11"/>
          <p:cNvSpPr txBox="1"/>
          <p:nvPr>
            <p:custDataLst>
              <p:tags r:id="rId4"/>
            </p:custDataLst>
          </p:nvPr>
        </p:nvSpPr>
        <p:spPr>
          <a:xfrm>
            <a:off x="2135039" y="4554316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8" name="TextBox 63"/>
          <p:cNvSpPr txBox="1"/>
          <p:nvPr>
            <p:custDataLst>
              <p:tags r:id="rId5"/>
            </p:custDataLst>
          </p:nvPr>
        </p:nvSpPr>
        <p:spPr>
          <a:xfrm>
            <a:off x="2485294" y="4856073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</a:p>
        </p:txBody>
      </p:sp>
      <p:sp>
        <p:nvSpPr>
          <p:cNvPr id="41" name="TextBox 57"/>
          <p:cNvSpPr txBox="1"/>
          <p:nvPr>
            <p:custDataLst>
              <p:tags r:id="rId6"/>
            </p:custDataLst>
          </p:nvPr>
        </p:nvSpPr>
        <p:spPr>
          <a:xfrm>
            <a:off x="5223491" y="4554316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</a:p>
        </p:txBody>
      </p:sp>
      <p:sp>
        <p:nvSpPr>
          <p:cNvPr id="42" name="TextBox 64"/>
          <p:cNvSpPr txBox="1"/>
          <p:nvPr>
            <p:custDataLst>
              <p:tags r:id="rId7"/>
            </p:custDataLst>
          </p:nvPr>
        </p:nvSpPr>
        <p:spPr>
          <a:xfrm>
            <a:off x="5395819" y="4856073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43" name="TextBox 11"/>
          <p:cNvSpPr txBox="1"/>
          <p:nvPr>
            <p:custDataLst>
              <p:tags r:id="rId8"/>
            </p:custDataLst>
          </p:nvPr>
        </p:nvSpPr>
        <p:spPr>
          <a:xfrm>
            <a:off x="8153041" y="4554316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</a:p>
        </p:txBody>
      </p:sp>
      <p:sp>
        <p:nvSpPr>
          <p:cNvPr id="44" name="TextBox 63"/>
          <p:cNvSpPr txBox="1"/>
          <p:nvPr>
            <p:custDataLst>
              <p:tags r:id="rId9"/>
            </p:custDataLst>
          </p:nvPr>
        </p:nvSpPr>
        <p:spPr>
          <a:xfrm>
            <a:off x="8460817" y="4856073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</a:p>
        </p:txBody>
      </p:sp>
      <p:sp>
        <p:nvSpPr>
          <p:cNvPr id="45" name="Freeform 5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643856" y="5583581"/>
            <a:ext cx="222606" cy="222347"/>
          </a:xfrm>
          <a:custGeom>
            <a:avLst/>
            <a:gdLst>
              <a:gd name="T0" fmla="*/ 360 w 360"/>
              <a:gd name="T1" fmla="*/ 60 h 360"/>
              <a:gd name="T2" fmla="*/ 300 w 360"/>
              <a:gd name="T3" fmla="*/ 0 h 360"/>
              <a:gd name="T4" fmla="*/ 60 w 360"/>
              <a:gd name="T5" fmla="*/ 0 h 360"/>
              <a:gd name="T6" fmla="*/ 0 w 360"/>
              <a:gd name="T7" fmla="*/ 60 h 360"/>
              <a:gd name="T8" fmla="*/ 0 w 360"/>
              <a:gd name="T9" fmla="*/ 300 h 360"/>
              <a:gd name="T10" fmla="*/ 60 w 360"/>
              <a:gd name="T11" fmla="*/ 360 h 360"/>
              <a:gd name="T12" fmla="*/ 180 w 360"/>
              <a:gd name="T13" fmla="*/ 360 h 360"/>
              <a:gd name="T14" fmla="*/ 180 w 360"/>
              <a:gd name="T15" fmla="*/ 224 h 360"/>
              <a:gd name="T16" fmla="*/ 136 w 360"/>
              <a:gd name="T17" fmla="*/ 224 h 360"/>
              <a:gd name="T18" fmla="*/ 136 w 360"/>
              <a:gd name="T19" fmla="*/ 164 h 360"/>
              <a:gd name="T20" fmla="*/ 180 w 360"/>
              <a:gd name="T21" fmla="*/ 164 h 360"/>
              <a:gd name="T22" fmla="*/ 180 w 360"/>
              <a:gd name="T23" fmla="*/ 141 h 360"/>
              <a:gd name="T24" fmla="*/ 248 w 360"/>
              <a:gd name="T25" fmla="*/ 64 h 360"/>
              <a:gd name="T26" fmla="*/ 296 w 360"/>
              <a:gd name="T27" fmla="*/ 64 h 360"/>
              <a:gd name="T28" fmla="*/ 296 w 360"/>
              <a:gd name="T29" fmla="*/ 124 h 360"/>
              <a:gd name="T30" fmla="*/ 248 w 360"/>
              <a:gd name="T31" fmla="*/ 124 h 360"/>
              <a:gd name="T32" fmla="*/ 236 w 360"/>
              <a:gd name="T33" fmla="*/ 140 h 360"/>
              <a:gd name="T34" fmla="*/ 236 w 360"/>
              <a:gd name="T35" fmla="*/ 164 h 360"/>
              <a:gd name="T36" fmla="*/ 296 w 360"/>
              <a:gd name="T37" fmla="*/ 164 h 360"/>
              <a:gd name="T38" fmla="*/ 296 w 360"/>
              <a:gd name="T39" fmla="*/ 224 h 360"/>
              <a:gd name="T40" fmla="*/ 236 w 360"/>
              <a:gd name="T41" fmla="*/ 224 h 360"/>
              <a:gd name="T42" fmla="*/ 236 w 360"/>
              <a:gd name="T43" fmla="*/ 360 h 360"/>
              <a:gd name="T44" fmla="*/ 300 w 360"/>
              <a:gd name="T45" fmla="*/ 360 h 360"/>
              <a:gd name="T46" fmla="*/ 360 w 360"/>
              <a:gd name="T47" fmla="*/ 300 h 360"/>
              <a:gd name="T48" fmla="*/ 360 w 360"/>
              <a:gd name="T49" fmla="*/ 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360" y="60"/>
                </a:moveTo>
                <a:cubicBezTo>
                  <a:pt x="360" y="29"/>
                  <a:pt x="332" y="0"/>
                  <a:pt x="30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8" y="0"/>
                  <a:pt x="0" y="29"/>
                  <a:pt x="0" y="6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32"/>
                  <a:pt x="28" y="360"/>
                  <a:pt x="60" y="360"/>
                </a:cubicBezTo>
                <a:cubicBezTo>
                  <a:pt x="180" y="360"/>
                  <a:pt x="180" y="360"/>
                  <a:pt x="180" y="360"/>
                </a:cubicBezTo>
                <a:cubicBezTo>
                  <a:pt x="180" y="224"/>
                  <a:pt x="180" y="224"/>
                  <a:pt x="180" y="224"/>
                </a:cubicBezTo>
                <a:cubicBezTo>
                  <a:pt x="136" y="224"/>
                  <a:pt x="136" y="224"/>
                  <a:pt x="136" y="224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00"/>
                  <a:pt x="210" y="64"/>
                  <a:pt x="248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6" y="124"/>
                  <a:pt x="296" y="124"/>
                  <a:pt x="296" y="124"/>
                </a:cubicBezTo>
                <a:cubicBezTo>
                  <a:pt x="248" y="124"/>
                  <a:pt x="248" y="124"/>
                  <a:pt x="248" y="124"/>
                </a:cubicBezTo>
                <a:cubicBezTo>
                  <a:pt x="242" y="124"/>
                  <a:pt x="236" y="131"/>
                  <a:pt x="236" y="140"/>
                </a:cubicBezTo>
                <a:cubicBezTo>
                  <a:pt x="236" y="164"/>
                  <a:pt x="236" y="164"/>
                  <a:pt x="236" y="164"/>
                </a:cubicBezTo>
                <a:cubicBezTo>
                  <a:pt x="296" y="164"/>
                  <a:pt x="296" y="164"/>
                  <a:pt x="296" y="164"/>
                </a:cubicBezTo>
                <a:cubicBezTo>
                  <a:pt x="296" y="224"/>
                  <a:pt x="296" y="224"/>
                  <a:pt x="296" y="224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236" y="360"/>
                  <a:pt x="236" y="360"/>
                  <a:pt x="236" y="360"/>
                </a:cubicBezTo>
                <a:cubicBezTo>
                  <a:pt x="300" y="360"/>
                  <a:pt x="300" y="360"/>
                  <a:pt x="300" y="360"/>
                </a:cubicBezTo>
                <a:cubicBezTo>
                  <a:pt x="332" y="360"/>
                  <a:pt x="360" y="332"/>
                  <a:pt x="360" y="300"/>
                </a:cubicBezTo>
                <a:lnTo>
                  <a:pt x="360" y="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9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3036193" y="5583322"/>
            <a:ext cx="222347" cy="222606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13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3432634" y="5583322"/>
            <a:ext cx="222606" cy="222606"/>
          </a:xfrm>
          <a:custGeom>
            <a:avLst/>
            <a:gdLst>
              <a:gd name="T0" fmla="*/ 345 w 360"/>
              <a:gd name="T1" fmla="*/ 206 h 360"/>
              <a:gd name="T2" fmla="*/ 347 w 360"/>
              <a:gd name="T3" fmla="*/ 180 h 360"/>
              <a:gd name="T4" fmla="*/ 180 w 360"/>
              <a:gd name="T5" fmla="*/ 13 h 360"/>
              <a:gd name="T6" fmla="*/ 154 w 360"/>
              <a:gd name="T7" fmla="*/ 15 h 360"/>
              <a:gd name="T8" fmla="*/ 101 w 360"/>
              <a:gd name="T9" fmla="*/ 0 h 360"/>
              <a:gd name="T10" fmla="*/ 0 w 360"/>
              <a:gd name="T11" fmla="*/ 101 h 360"/>
              <a:gd name="T12" fmla="*/ 15 w 360"/>
              <a:gd name="T13" fmla="*/ 154 h 360"/>
              <a:gd name="T14" fmla="*/ 13 w 360"/>
              <a:gd name="T15" fmla="*/ 180 h 360"/>
              <a:gd name="T16" fmla="*/ 180 w 360"/>
              <a:gd name="T17" fmla="*/ 347 h 360"/>
              <a:gd name="T18" fmla="*/ 206 w 360"/>
              <a:gd name="T19" fmla="*/ 345 h 360"/>
              <a:gd name="T20" fmla="*/ 259 w 360"/>
              <a:gd name="T21" fmla="*/ 360 h 360"/>
              <a:gd name="T22" fmla="*/ 360 w 360"/>
              <a:gd name="T23" fmla="*/ 259 h 360"/>
              <a:gd name="T24" fmla="*/ 345 w 360"/>
              <a:gd name="T25" fmla="*/ 206 h 360"/>
              <a:gd name="T26" fmla="*/ 259 w 360"/>
              <a:gd name="T27" fmla="*/ 256 h 360"/>
              <a:gd name="T28" fmla="*/ 228 w 360"/>
              <a:gd name="T29" fmla="*/ 280 h 360"/>
              <a:gd name="T30" fmla="*/ 180 w 360"/>
              <a:gd name="T31" fmla="*/ 288 h 360"/>
              <a:gd name="T32" fmla="*/ 125 w 360"/>
              <a:gd name="T33" fmla="*/ 277 h 360"/>
              <a:gd name="T34" fmla="*/ 100 w 360"/>
              <a:gd name="T35" fmla="*/ 254 h 360"/>
              <a:gd name="T36" fmla="*/ 90 w 360"/>
              <a:gd name="T37" fmla="*/ 227 h 360"/>
              <a:gd name="T38" fmla="*/ 96 w 360"/>
              <a:gd name="T39" fmla="*/ 213 h 360"/>
              <a:gd name="T40" fmla="*/ 111 w 360"/>
              <a:gd name="T41" fmla="*/ 207 h 360"/>
              <a:gd name="T42" fmla="*/ 124 w 360"/>
              <a:gd name="T43" fmla="*/ 212 h 360"/>
              <a:gd name="T44" fmla="*/ 133 w 360"/>
              <a:gd name="T45" fmla="*/ 225 h 360"/>
              <a:gd name="T46" fmla="*/ 142 w 360"/>
              <a:gd name="T47" fmla="*/ 241 h 360"/>
              <a:gd name="T48" fmla="*/ 155 w 360"/>
              <a:gd name="T49" fmla="*/ 252 h 360"/>
              <a:gd name="T50" fmla="*/ 179 w 360"/>
              <a:gd name="T51" fmla="*/ 256 h 360"/>
              <a:gd name="T52" fmla="*/ 211 w 360"/>
              <a:gd name="T53" fmla="*/ 247 h 360"/>
              <a:gd name="T54" fmla="*/ 224 w 360"/>
              <a:gd name="T55" fmla="*/ 226 h 360"/>
              <a:gd name="T56" fmla="*/ 217 w 360"/>
              <a:gd name="T57" fmla="*/ 210 h 360"/>
              <a:gd name="T58" fmla="*/ 200 w 360"/>
              <a:gd name="T59" fmla="*/ 200 h 360"/>
              <a:gd name="T60" fmla="*/ 171 w 360"/>
              <a:gd name="T61" fmla="*/ 193 h 360"/>
              <a:gd name="T62" fmla="*/ 130 w 360"/>
              <a:gd name="T63" fmla="*/ 181 h 360"/>
              <a:gd name="T64" fmla="*/ 104 w 360"/>
              <a:gd name="T65" fmla="*/ 161 h 360"/>
              <a:gd name="T66" fmla="*/ 94 w 360"/>
              <a:gd name="T67" fmla="*/ 131 h 360"/>
              <a:gd name="T68" fmla="*/ 105 w 360"/>
              <a:gd name="T69" fmla="*/ 100 h 360"/>
              <a:gd name="T70" fmla="*/ 134 w 360"/>
              <a:gd name="T71" fmla="*/ 79 h 360"/>
              <a:gd name="T72" fmla="*/ 179 w 360"/>
              <a:gd name="T73" fmla="*/ 72 h 360"/>
              <a:gd name="T74" fmla="*/ 215 w 360"/>
              <a:gd name="T75" fmla="*/ 77 h 360"/>
              <a:gd name="T76" fmla="*/ 241 w 360"/>
              <a:gd name="T77" fmla="*/ 89 h 360"/>
              <a:gd name="T78" fmla="*/ 255 w 360"/>
              <a:gd name="T79" fmla="*/ 106 h 360"/>
              <a:gd name="T80" fmla="*/ 260 w 360"/>
              <a:gd name="T81" fmla="*/ 123 h 360"/>
              <a:gd name="T82" fmla="*/ 254 w 360"/>
              <a:gd name="T83" fmla="*/ 137 h 360"/>
              <a:gd name="T84" fmla="*/ 239 w 360"/>
              <a:gd name="T85" fmla="*/ 144 h 360"/>
              <a:gd name="T86" fmla="*/ 227 w 360"/>
              <a:gd name="T87" fmla="*/ 140 h 360"/>
              <a:gd name="T88" fmla="*/ 218 w 360"/>
              <a:gd name="T89" fmla="*/ 128 h 360"/>
              <a:gd name="T90" fmla="*/ 203 w 360"/>
              <a:gd name="T91" fmla="*/ 110 h 360"/>
              <a:gd name="T92" fmla="*/ 176 w 360"/>
              <a:gd name="T93" fmla="*/ 103 h 360"/>
              <a:gd name="T94" fmla="*/ 148 w 360"/>
              <a:gd name="T95" fmla="*/ 110 h 360"/>
              <a:gd name="T96" fmla="*/ 138 w 360"/>
              <a:gd name="T97" fmla="*/ 127 h 360"/>
              <a:gd name="T98" fmla="*/ 141 w 360"/>
              <a:gd name="T99" fmla="*/ 137 h 360"/>
              <a:gd name="T100" fmla="*/ 151 w 360"/>
              <a:gd name="T101" fmla="*/ 145 h 360"/>
              <a:gd name="T102" fmla="*/ 164 w 360"/>
              <a:gd name="T103" fmla="*/ 150 h 360"/>
              <a:gd name="T104" fmla="*/ 186 w 360"/>
              <a:gd name="T105" fmla="*/ 155 h 360"/>
              <a:gd name="T106" fmla="*/ 220 w 360"/>
              <a:gd name="T107" fmla="*/ 164 h 360"/>
              <a:gd name="T108" fmla="*/ 247 w 360"/>
              <a:gd name="T109" fmla="*/ 176 h 360"/>
              <a:gd name="T110" fmla="*/ 264 w 360"/>
              <a:gd name="T111" fmla="*/ 195 h 360"/>
              <a:gd name="T112" fmla="*/ 270 w 360"/>
              <a:gd name="T113" fmla="*/ 222 h 360"/>
              <a:gd name="T114" fmla="*/ 259 w 360"/>
              <a:gd name="T115" fmla="*/ 25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0" h="360">
                <a:moveTo>
                  <a:pt x="345" y="206"/>
                </a:moveTo>
                <a:cubicBezTo>
                  <a:pt x="346" y="198"/>
                  <a:pt x="347" y="189"/>
                  <a:pt x="347" y="180"/>
                </a:cubicBezTo>
                <a:cubicBezTo>
                  <a:pt x="347" y="88"/>
                  <a:pt x="272" y="13"/>
                  <a:pt x="180" y="13"/>
                </a:cubicBezTo>
                <a:cubicBezTo>
                  <a:pt x="171" y="13"/>
                  <a:pt x="162" y="14"/>
                  <a:pt x="154" y="15"/>
                </a:cubicBezTo>
                <a:cubicBezTo>
                  <a:pt x="139" y="6"/>
                  <a:pt x="120" y="0"/>
                  <a:pt x="101" y="0"/>
                </a:cubicBezTo>
                <a:cubicBezTo>
                  <a:pt x="45" y="0"/>
                  <a:pt x="0" y="45"/>
                  <a:pt x="0" y="101"/>
                </a:cubicBezTo>
                <a:cubicBezTo>
                  <a:pt x="0" y="120"/>
                  <a:pt x="6" y="139"/>
                  <a:pt x="15" y="154"/>
                </a:cubicBezTo>
                <a:cubicBezTo>
                  <a:pt x="14" y="163"/>
                  <a:pt x="13" y="171"/>
                  <a:pt x="13" y="180"/>
                </a:cubicBezTo>
                <a:cubicBezTo>
                  <a:pt x="13" y="272"/>
                  <a:pt x="88" y="347"/>
                  <a:pt x="180" y="347"/>
                </a:cubicBezTo>
                <a:cubicBezTo>
                  <a:pt x="189" y="347"/>
                  <a:pt x="198" y="346"/>
                  <a:pt x="206" y="345"/>
                </a:cubicBezTo>
                <a:cubicBezTo>
                  <a:pt x="221" y="355"/>
                  <a:pt x="240" y="360"/>
                  <a:pt x="259" y="360"/>
                </a:cubicBezTo>
                <a:cubicBezTo>
                  <a:pt x="315" y="360"/>
                  <a:pt x="360" y="315"/>
                  <a:pt x="360" y="259"/>
                </a:cubicBezTo>
                <a:cubicBezTo>
                  <a:pt x="360" y="240"/>
                  <a:pt x="355" y="222"/>
                  <a:pt x="345" y="206"/>
                </a:cubicBezTo>
                <a:close/>
                <a:moveTo>
                  <a:pt x="259" y="256"/>
                </a:moveTo>
                <a:cubicBezTo>
                  <a:pt x="252" y="266"/>
                  <a:pt x="242" y="274"/>
                  <a:pt x="228" y="280"/>
                </a:cubicBezTo>
                <a:cubicBezTo>
                  <a:pt x="215" y="286"/>
                  <a:pt x="199" y="288"/>
                  <a:pt x="180" y="288"/>
                </a:cubicBezTo>
                <a:cubicBezTo>
                  <a:pt x="158" y="288"/>
                  <a:pt x="139" y="285"/>
                  <a:pt x="125" y="277"/>
                </a:cubicBezTo>
                <a:cubicBezTo>
                  <a:pt x="115" y="271"/>
                  <a:pt x="106" y="264"/>
                  <a:pt x="100" y="254"/>
                </a:cubicBezTo>
                <a:cubicBezTo>
                  <a:pt x="93" y="245"/>
                  <a:pt x="90" y="236"/>
                  <a:pt x="90" y="227"/>
                </a:cubicBezTo>
                <a:cubicBezTo>
                  <a:pt x="90" y="221"/>
                  <a:pt x="92" y="217"/>
                  <a:pt x="96" y="213"/>
                </a:cubicBezTo>
                <a:cubicBezTo>
                  <a:pt x="100" y="209"/>
                  <a:pt x="105" y="207"/>
                  <a:pt x="111" y="207"/>
                </a:cubicBezTo>
                <a:cubicBezTo>
                  <a:pt x="116" y="207"/>
                  <a:pt x="120" y="209"/>
                  <a:pt x="124" y="212"/>
                </a:cubicBezTo>
                <a:cubicBezTo>
                  <a:pt x="127" y="215"/>
                  <a:pt x="130" y="219"/>
                  <a:pt x="133" y="225"/>
                </a:cubicBezTo>
                <a:cubicBezTo>
                  <a:pt x="135" y="231"/>
                  <a:pt x="138" y="237"/>
                  <a:pt x="142" y="241"/>
                </a:cubicBezTo>
                <a:cubicBezTo>
                  <a:pt x="145" y="245"/>
                  <a:pt x="150" y="249"/>
                  <a:pt x="155" y="252"/>
                </a:cubicBezTo>
                <a:cubicBezTo>
                  <a:pt x="161" y="255"/>
                  <a:pt x="169" y="256"/>
                  <a:pt x="179" y="256"/>
                </a:cubicBezTo>
                <a:cubicBezTo>
                  <a:pt x="192" y="256"/>
                  <a:pt x="203" y="253"/>
                  <a:pt x="211" y="247"/>
                </a:cubicBezTo>
                <a:cubicBezTo>
                  <a:pt x="220" y="242"/>
                  <a:pt x="224" y="235"/>
                  <a:pt x="224" y="226"/>
                </a:cubicBezTo>
                <a:cubicBezTo>
                  <a:pt x="224" y="219"/>
                  <a:pt x="221" y="214"/>
                  <a:pt x="217" y="210"/>
                </a:cubicBezTo>
                <a:cubicBezTo>
                  <a:pt x="213" y="206"/>
                  <a:pt x="207" y="203"/>
                  <a:pt x="200" y="200"/>
                </a:cubicBezTo>
                <a:cubicBezTo>
                  <a:pt x="193" y="198"/>
                  <a:pt x="183" y="196"/>
                  <a:pt x="171" y="193"/>
                </a:cubicBezTo>
                <a:cubicBezTo>
                  <a:pt x="155" y="190"/>
                  <a:pt x="141" y="185"/>
                  <a:pt x="130" y="181"/>
                </a:cubicBezTo>
                <a:cubicBezTo>
                  <a:pt x="119" y="176"/>
                  <a:pt x="111" y="170"/>
                  <a:pt x="104" y="161"/>
                </a:cubicBezTo>
                <a:cubicBezTo>
                  <a:pt x="98" y="153"/>
                  <a:pt x="94" y="143"/>
                  <a:pt x="94" y="131"/>
                </a:cubicBezTo>
                <a:cubicBezTo>
                  <a:pt x="94" y="119"/>
                  <a:pt x="98" y="109"/>
                  <a:pt x="105" y="100"/>
                </a:cubicBezTo>
                <a:cubicBezTo>
                  <a:pt x="111" y="91"/>
                  <a:pt x="121" y="84"/>
                  <a:pt x="134" y="79"/>
                </a:cubicBezTo>
                <a:cubicBezTo>
                  <a:pt x="147" y="74"/>
                  <a:pt x="162" y="72"/>
                  <a:pt x="179" y="72"/>
                </a:cubicBezTo>
                <a:cubicBezTo>
                  <a:pt x="193" y="72"/>
                  <a:pt x="205" y="73"/>
                  <a:pt x="215" y="77"/>
                </a:cubicBezTo>
                <a:cubicBezTo>
                  <a:pt x="226" y="80"/>
                  <a:pt x="234" y="84"/>
                  <a:pt x="241" y="89"/>
                </a:cubicBezTo>
                <a:cubicBezTo>
                  <a:pt x="247" y="95"/>
                  <a:pt x="252" y="100"/>
                  <a:pt x="255" y="106"/>
                </a:cubicBezTo>
                <a:cubicBezTo>
                  <a:pt x="259" y="112"/>
                  <a:pt x="260" y="118"/>
                  <a:pt x="260" y="123"/>
                </a:cubicBezTo>
                <a:cubicBezTo>
                  <a:pt x="260" y="129"/>
                  <a:pt x="258" y="133"/>
                  <a:pt x="254" y="137"/>
                </a:cubicBezTo>
                <a:cubicBezTo>
                  <a:pt x="250" y="142"/>
                  <a:pt x="245" y="144"/>
                  <a:pt x="239" y="144"/>
                </a:cubicBezTo>
                <a:cubicBezTo>
                  <a:pt x="234" y="144"/>
                  <a:pt x="230" y="142"/>
                  <a:pt x="227" y="140"/>
                </a:cubicBezTo>
                <a:cubicBezTo>
                  <a:pt x="224" y="137"/>
                  <a:pt x="221" y="133"/>
                  <a:pt x="218" y="128"/>
                </a:cubicBezTo>
                <a:cubicBezTo>
                  <a:pt x="214" y="120"/>
                  <a:pt x="209" y="114"/>
                  <a:pt x="203" y="110"/>
                </a:cubicBezTo>
                <a:cubicBezTo>
                  <a:pt x="198" y="105"/>
                  <a:pt x="189" y="103"/>
                  <a:pt x="176" y="103"/>
                </a:cubicBezTo>
                <a:cubicBezTo>
                  <a:pt x="165" y="103"/>
                  <a:pt x="155" y="106"/>
                  <a:pt x="148" y="110"/>
                </a:cubicBezTo>
                <a:cubicBezTo>
                  <a:pt x="141" y="115"/>
                  <a:pt x="138" y="120"/>
                  <a:pt x="138" y="127"/>
                </a:cubicBezTo>
                <a:cubicBezTo>
                  <a:pt x="138" y="131"/>
                  <a:pt x="139" y="134"/>
                  <a:pt x="141" y="137"/>
                </a:cubicBezTo>
                <a:cubicBezTo>
                  <a:pt x="144" y="140"/>
                  <a:pt x="147" y="143"/>
                  <a:pt x="151" y="145"/>
                </a:cubicBezTo>
                <a:cubicBezTo>
                  <a:pt x="156" y="147"/>
                  <a:pt x="160" y="149"/>
                  <a:pt x="164" y="150"/>
                </a:cubicBezTo>
                <a:cubicBezTo>
                  <a:pt x="169" y="151"/>
                  <a:pt x="176" y="153"/>
                  <a:pt x="186" y="155"/>
                </a:cubicBezTo>
                <a:cubicBezTo>
                  <a:pt x="199" y="158"/>
                  <a:pt x="210" y="161"/>
                  <a:pt x="220" y="164"/>
                </a:cubicBezTo>
                <a:cubicBezTo>
                  <a:pt x="231" y="168"/>
                  <a:pt x="239" y="172"/>
                  <a:pt x="247" y="176"/>
                </a:cubicBezTo>
                <a:cubicBezTo>
                  <a:pt x="254" y="181"/>
                  <a:pt x="260" y="187"/>
                  <a:pt x="264" y="195"/>
                </a:cubicBezTo>
                <a:cubicBezTo>
                  <a:pt x="268" y="202"/>
                  <a:pt x="270" y="211"/>
                  <a:pt x="270" y="222"/>
                </a:cubicBezTo>
                <a:cubicBezTo>
                  <a:pt x="270" y="234"/>
                  <a:pt x="266" y="246"/>
                  <a:pt x="259" y="25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Freeform 1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5631458" y="5595257"/>
            <a:ext cx="224162" cy="210671"/>
          </a:xfrm>
          <a:custGeom>
            <a:avLst/>
            <a:gdLst>
              <a:gd name="T0" fmla="*/ 61 w 363"/>
              <a:gd name="T1" fmla="*/ 2 h 341"/>
              <a:gd name="T2" fmla="*/ 112 w 363"/>
              <a:gd name="T3" fmla="*/ 1 h 341"/>
              <a:gd name="T4" fmla="*/ 77 w 363"/>
              <a:gd name="T5" fmla="*/ 75 h 341"/>
              <a:gd name="T6" fmla="*/ 128 w 363"/>
              <a:gd name="T7" fmla="*/ 187 h 341"/>
              <a:gd name="T8" fmla="*/ 133 w 363"/>
              <a:gd name="T9" fmla="*/ 211 h 341"/>
              <a:gd name="T10" fmla="*/ 126 w 363"/>
              <a:gd name="T11" fmla="*/ 273 h 341"/>
              <a:gd name="T12" fmla="*/ 202 w 363"/>
              <a:gd name="T13" fmla="*/ 224 h 341"/>
              <a:gd name="T14" fmla="*/ 362 w 363"/>
              <a:gd name="T15" fmla="*/ 198 h 341"/>
              <a:gd name="T16" fmla="*/ 362 w 363"/>
              <a:gd name="T17" fmla="*/ 270 h 341"/>
              <a:gd name="T18" fmla="*/ 321 w 363"/>
              <a:gd name="T19" fmla="*/ 334 h 341"/>
              <a:gd name="T20" fmla="*/ 284 w 363"/>
              <a:gd name="T21" fmla="*/ 341 h 341"/>
              <a:gd name="T22" fmla="*/ 69 w 363"/>
              <a:gd name="T23" fmla="*/ 341 h 341"/>
              <a:gd name="T24" fmla="*/ 2 w 363"/>
              <a:gd name="T25" fmla="*/ 273 h 341"/>
              <a:gd name="T26" fmla="*/ 2 w 363"/>
              <a:gd name="T27" fmla="*/ 75 h 341"/>
              <a:gd name="T28" fmla="*/ 61 w 363"/>
              <a:gd name="T29" fmla="*/ 2 h 341"/>
              <a:gd name="T30" fmla="*/ 155 w 363"/>
              <a:gd name="T31" fmla="*/ 48 h 341"/>
              <a:gd name="T32" fmla="*/ 134 w 363"/>
              <a:gd name="T33" fmla="*/ 95 h 341"/>
              <a:gd name="T34" fmla="*/ 165 w 363"/>
              <a:gd name="T35" fmla="*/ 156 h 341"/>
              <a:gd name="T36" fmla="*/ 304 w 363"/>
              <a:gd name="T37" fmla="*/ 164 h 341"/>
              <a:gd name="T38" fmla="*/ 348 w 363"/>
              <a:gd name="T39" fmla="*/ 99 h 341"/>
              <a:gd name="T40" fmla="*/ 314 w 363"/>
              <a:gd name="T41" fmla="*/ 37 h 341"/>
              <a:gd name="T42" fmla="*/ 237 w 363"/>
              <a:gd name="T43" fmla="*/ 14 h 341"/>
              <a:gd name="T44" fmla="*/ 155 w 363"/>
              <a:gd name="T45" fmla="*/ 48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3" h="341">
                <a:moveTo>
                  <a:pt x="61" y="2"/>
                </a:moveTo>
                <a:cubicBezTo>
                  <a:pt x="78" y="0"/>
                  <a:pt x="95" y="1"/>
                  <a:pt x="112" y="1"/>
                </a:cubicBezTo>
                <a:cubicBezTo>
                  <a:pt x="94" y="23"/>
                  <a:pt x="79" y="47"/>
                  <a:pt x="77" y="75"/>
                </a:cubicBezTo>
                <a:cubicBezTo>
                  <a:pt x="72" y="118"/>
                  <a:pt x="94" y="161"/>
                  <a:pt x="128" y="187"/>
                </a:cubicBezTo>
                <a:cubicBezTo>
                  <a:pt x="136" y="192"/>
                  <a:pt x="133" y="203"/>
                  <a:pt x="133" y="211"/>
                </a:cubicBezTo>
                <a:cubicBezTo>
                  <a:pt x="131" y="232"/>
                  <a:pt x="128" y="252"/>
                  <a:pt x="126" y="273"/>
                </a:cubicBezTo>
                <a:cubicBezTo>
                  <a:pt x="152" y="258"/>
                  <a:pt x="176" y="238"/>
                  <a:pt x="202" y="224"/>
                </a:cubicBezTo>
                <a:cubicBezTo>
                  <a:pt x="256" y="235"/>
                  <a:pt x="315" y="228"/>
                  <a:pt x="362" y="198"/>
                </a:cubicBezTo>
                <a:cubicBezTo>
                  <a:pt x="362" y="222"/>
                  <a:pt x="362" y="246"/>
                  <a:pt x="362" y="270"/>
                </a:cubicBezTo>
                <a:cubicBezTo>
                  <a:pt x="363" y="297"/>
                  <a:pt x="346" y="323"/>
                  <a:pt x="321" y="334"/>
                </a:cubicBezTo>
                <a:cubicBezTo>
                  <a:pt x="310" y="340"/>
                  <a:pt x="296" y="341"/>
                  <a:pt x="284" y="341"/>
                </a:cubicBezTo>
                <a:cubicBezTo>
                  <a:pt x="212" y="341"/>
                  <a:pt x="141" y="341"/>
                  <a:pt x="69" y="341"/>
                </a:cubicBezTo>
                <a:cubicBezTo>
                  <a:pt x="34" y="341"/>
                  <a:pt x="2" y="308"/>
                  <a:pt x="2" y="273"/>
                </a:cubicBezTo>
                <a:cubicBezTo>
                  <a:pt x="2" y="207"/>
                  <a:pt x="2" y="141"/>
                  <a:pt x="2" y="75"/>
                </a:cubicBezTo>
                <a:cubicBezTo>
                  <a:pt x="0" y="41"/>
                  <a:pt x="27" y="8"/>
                  <a:pt x="61" y="2"/>
                </a:cubicBezTo>
                <a:close/>
                <a:moveTo>
                  <a:pt x="155" y="48"/>
                </a:moveTo>
                <a:cubicBezTo>
                  <a:pt x="143" y="61"/>
                  <a:pt x="134" y="77"/>
                  <a:pt x="134" y="95"/>
                </a:cubicBezTo>
                <a:cubicBezTo>
                  <a:pt x="133" y="119"/>
                  <a:pt x="146" y="142"/>
                  <a:pt x="165" y="156"/>
                </a:cubicBezTo>
                <a:cubicBezTo>
                  <a:pt x="204" y="186"/>
                  <a:pt x="262" y="188"/>
                  <a:pt x="304" y="164"/>
                </a:cubicBezTo>
                <a:cubicBezTo>
                  <a:pt x="328" y="151"/>
                  <a:pt x="347" y="127"/>
                  <a:pt x="348" y="99"/>
                </a:cubicBezTo>
                <a:cubicBezTo>
                  <a:pt x="349" y="74"/>
                  <a:pt x="334" y="51"/>
                  <a:pt x="314" y="37"/>
                </a:cubicBezTo>
                <a:cubicBezTo>
                  <a:pt x="292" y="20"/>
                  <a:pt x="264" y="13"/>
                  <a:pt x="237" y="14"/>
                </a:cubicBezTo>
                <a:cubicBezTo>
                  <a:pt x="207" y="15"/>
                  <a:pt x="176" y="26"/>
                  <a:pt x="155" y="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Freeform 21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6032752" y="5583581"/>
            <a:ext cx="185765" cy="222347"/>
          </a:xfrm>
          <a:custGeom>
            <a:avLst/>
            <a:gdLst>
              <a:gd name="T0" fmla="*/ 234 w 300"/>
              <a:gd name="T1" fmla="*/ 263 h 360"/>
              <a:gd name="T2" fmla="*/ 243 w 300"/>
              <a:gd name="T3" fmla="*/ 243 h 360"/>
              <a:gd name="T4" fmla="*/ 254 w 300"/>
              <a:gd name="T5" fmla="*/ 252 h 360"/>
              <a:gd name="T6" fmla="*/ 180 w 300"/>
              <a:gd name="T7" fmla="*/ 239 h 360"/>
              <a:gd name="T8" fmla="*/ 171 w 300"/>
              <a:gd name="T9" fmla="*/ 302 h 360"/>
              <a:gd name="T10" fmla="*/ 189 w 300"/>
              <a:gd name="T11" fmla="*/ 302 h 360"/>
              <a:gd name="T12" fmla="*/ 180 w 300"/>
              <a:gd name="T13" fmla="*/ 239 h 360"/>
              <a:gd name="T14" fmla="*/ 300 w 300"/>
              <a:gd name="T15" fmla="*/ 314 h 360"/>
              <a:gd name="T16" fmla="*/ 49 w 300"/>
              <a:gd name="T17" fmla="*/ 360 h 360"/>
              <a:gd name="T18" fmla="*/ 0 w 300"/>
              <a:gd name="T19" fmla="*/ 208 h 360"/>
              <a:gd name="T20" fmla="*/ 251 w 300"/>
              <a:gd name="T21" fmla="*/ 161 h 360"/>
              <a:gd name="T22" fmla="*/ 63 w 300"/>
              <a:gd name="T23" fmla="*/ 325 h 360"/>
              <a:gd name="T24" fmla="*/ 88 w 300"/>
              <a:gd name="T25" fmla="*/ 213 h 360"/>
              <a:gd name="T26" fmla="*/ 21 w 300"/>
              <a:gd name="T27" fmla="*/ 197 h 360"/>
              <a:gd name="T28" fmla="*/ 42 w 300"/>
              <a:gd name="T29" fmla="*/ 213 h 360"/>
              <a:gd name="T30" fmla="*/ 63 w 300"/>
              <a:gd name="T31" fmla="*/ 325 h 360"/>
              <a:gd name="T32" fmla="*/ 117 w 300"/>
              <a:gd name="T33" fmla="*/ 230 h 360"/>
              <a:gd name="T34" fmla="*/ 117 w 300"/>
              <a:gd name="T35" fmla="*/ 304 h 360"/>
              <a:gd name="T36" fmla="*/ 104 w 300"/>
              <a:gd name="T37" fmla="*/ 290 h 360"/>
              <a:gd name="T38" fmla="*/ 83 w 300"/>
              <a:gd name="T39" fmla="*/ 230 h 360"/>
              <a:gd name="T40" fmla="*/ 84 w 300"/>
              <a:gd name="T41" fmla="*/ 308 h 360"/>
              <a:gd name="T42" fmla="*/ 121 w 300"/>
              <a:gd name="T43" fmla="*/ 313 h 360"/>
              <a:gd name="T44" fmla="*/ 138 w 300"/>
              <a:gd name="T45" fmla="*/ 325 h 360"/>
              <a:gd name="T46" fmla="*/ 204 w 300"/>
              <a:gd name="T47" fmla="*/ 298 h 360"/>
              <a:gd name="T48" fmla="*/ 171 w 300"/>
              <a:gd name="T49" fmla="*/ 234 h 360"/>
              <a:gd name="T50" fmla="*/ 150 w 300"/>
              <a:gd name="T51" fmla="*/ 197 h 360"/>
              <a:gd name="T52" fmla="*/ 167 w 300"/>
              <a:gd name="T53" fmla="*/ 324 h 360"/>
              <a:gd name="T54" fmla="*/ 204 w 300"/>
              <a:gd name="T55" fmla="*/ 298 h 360"/>
              <a:gd name="T56" fmla="*/ 254 w 300"/>
              <a:gd name="T57" fmla="*/ 292 h 360"/>
              <a:gd name="T58" fmla="*/ 254 w 300"/>
              <a:gd name="T59" fmla="*/ 303 h 360"/>
              <a:gd name="T60" fmla="*/ 242 w 300"/>
              <a:gd name="T61" fmla="*/ 311 h 360"/>
              <a:gd name="T62" fmla="*/ 234 w 300"/>
              <a:gd name="T63" fmla="*/ 302 h 360"/>
              <a:gd name="T64" fmla="*/ 234 w 300"/>
              <a:gd name="T65" fmla="*/ 280 h 360"/>
              <a:gd name="T66" fmla="*/ 270 w 300"/>
              <a:gd name="T67" fmla="*/ 266 h 360"/>
              <a:gd name="T68" fmla="*/ 228 w 300"/>
              <a:gd name="T69" fmla="*/ 229 h 360"/>
              <a:gd name="T70" fmla="*/ 217 w 300"/>
              <a:gd name="T71" fmla="*/ 262 h 360"/>
              <a:gd name="T72" fmla="*/ 270 w 300"/>
              <a:gd name="T73" fmla="*/ 292 h 360"/>
              <a:gd name="T74" fmla="*/ 194 w 300"/>
              <a:gd name="T75" fmla="*/ 137 h 360"/>
              <a:gd name="T76" fmla="*/ 211 w 300"/>
              <a:gd name="T77" fmla="*/ 137 h 360"/>
              <a:gd name="T78" fmla="*/ 216 w 300"/>
              <a:gd name="T79" fmla="*/ 138 h 360"/>
              <a:gd name="T80" fmla="*/ 240 w 300"/>
              <a:gd name="T81" fmla="*/ 39 h 360"/>
              <a:gd name="T82" fmla="*/ 221 w 300"/>
              <a:gd name="T83" fmla="*/ 116 h 360"/>
              <a:gd name="T84" fmla="*/ 206 w 300"/>
              <a:gd name="T85" fmla="*/ 116 h 360"/>
              <a:gd name="T86" fmla="*/ 187 w 300"/>
              <a:gd name="T87" fmla="*/ 39 h 360"/>
              <a:gd name="T88" fmla="*/ 187 w 300"/>
              <a:gd name="T89" fmla="*/ 123 h 360"/>
              <a:gd name="T90" fmla="*/ 119 w 300"/>
              <a:gd name="T91" fmla="*/ 75 h 360"/>
              <a:gd name="T92" fmla="*/ 130 w 300"/>
              <a:gd name="T93" fmla="*/ 40 h 360"/>
              <a:gd name="T94" fmla="*/ 159 w 300"/>
              <a:gd name="T95" fmla="*/ 38 h 360"/>
              <a:gd name="T96" fmla="*/ 173 w 300"/>
              <a:gd name="T97" fmla="*/ 57 h 360"/>
              <a:gd name="T98" fmla="*/ 174 w 300"/>
              <a:gd name="T99" fmla="*/ 98 h 360"/>
              <a:gd name="T100" fmla="*/ 168 w 300"/>
              <a:gd name="T101" fmla="*/ 130 h 360"/>
              <a:gd name="T102" fmla="*/ 147 w 300"/>
              <a:gd name="T103" fmla="*/ 141 h 360"/>
              <a:gd name="T104" fmla="*/ 125 w 300"/>
              <a:gd name="T105" fmla="*/ 132 h 360"/>
              <a:gd name="T106" fmla="*/ 119 w 300"/>
              <a:gd name="T107" fmla="*/ 101 h 360"/>
              <a:gd name="T108" fmla="*/ 137 w 300"/>
              <a:gd name="T109" fmla="*/ 114 h 360"/>
              <a:gd name="T110" fmla="*/ 156 w 300"/>
              <a:gd name="T111" fmla="*/ 114 h 360"/>
              <a:gd name="T112" fmla="*/ 146 w 300"/>
              <a:gd name="T113" fmla="*/ 52 h 360"/>
              <a:gd name="T114" fmla="*/ 137 w 300"/>
              <a:gd name="T115" fmla="*/ 114 h 360"/>
              <a:gd name="T116" fmla="*/ 95 w 300"/>
              <a:gd name="T117" fmla="*/ 141 h 360"/>
              <a:gd name="T118" fmla="*/ 121 w 300"/>
              <a:gd name="T119" fmla="*/ 0 h 360"/>
              <a:gd name="T120" fmla="*/ 83 w 300"/>
              <a:gd name="T121" fmla="*/ 48 h 360"/>
              <a:gd name="T122" fmla="*/ 45 w 300"/>
              <a:gd name="T123" fmla="*/ 0 h 360"/>
              <a:gd name="T124" fmla="*/ 73 w 300"/>
              <a:gd name="T125" fmla="*/ 141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0" h="360">
                <a:moveTo>
                  <a:pt x="254" y="263"/>
                </a:moveTo>
                <a:cubicBezTo>
                  <a:pt x="234" y="263"/>
                  <a:pt x="234" y="263"/>
                  <a:pt x="234" y="263"/>
                </a:cubicBezTo>
                <a:cubicBezTo>
                  <a:pt x="234" y="252"/>
                  <a:pt x="234" y="252"/>
                  <a:pt x="234" y="252"/>
                </a:cubicBezTo>
                <a:cubicBezTo>
                  <a:pt x="234" y="247"/>
                  <a:pt x="238" y="243"/>
                  <a:pt x="243" y="243"/>
                </a:cubicBezTo>
                <a:cubicBezTo>
                  <a:pt x="245" y="243"/>
                  <a:pt x="245" y="243"/>
                  <a:pt x="245" y="243"/>
                </a:cubicBezTo>
                <a:cubicBezTo>
                  <a:pt x="250" y="243"/>
                  <a:pt x="254" y="247"/>
                  <a:pt x="254" y="252"/>
                </a:cubicBezTo>
                <a:lnTo>
                  <a:pt x="254" y="263"/>
                </a:lnTo>
                <a:close/>
                <a:moveTo>
                  <a:pt x="180" y="239"/>
                </a:moveTo>
                <a:cubicBezTo>
                  <a:pt x="175" y="239"/>
                  <a:pt x="171" y="242"/>
                  <a:pt x="171" y="246"/>
                </a:cubicBezTo>
                <a:cubicBezTo>
                  <a:pt x="171" y="302"/>
                  <a:pt x="171" y="302"/>
                  <a:pt x="171" y="302"/>
                </a:cubicBezTo>
                <a:cubicBezTo>
                  <a:pt x="171" y="306"/>
                  <a:pt x="175" y="310"/>
                  <a:pt x="180" y="310"/>
                </a:cubicBezTo>
                <a:cubicBezTo>
                  <a:pt x="185" y="310"/>
                  <a:pt x="189" y="306"/>
                  <a:pt x="189" y="302"/>
                </a:cubicBezTo>
                <a:cubicBezTo>
                  <a:pt x="189" y="246"/>
                  <a:pt x="189" y="246"/>
                  <a:pt x="189" y="246"/>
                </a:cubicBezTo>
                <a:cubicBezTo>
                  <a:pt x="189" y="242"/>
                  <a:pt x="185" y="239"/>
                  <a:pt x="180" y="239"/>
                </a:cubicBezTo>
                <a:close/>
                <a:moveTo>
                  <a:pt x="300" y="208"/>
                </a:moveTo>
                <a:cubicBezTo>
                  <a:pt x="300" y="314"/>
                  <a:pt x="300" y="314"/>
                  <a:pt x="300" y="314"/>
                </a:cubicBezTo>
                <a:cubicBezTo>
                  <a:pt x="300" y="339"/>
                  <a:pt x="278" y="360"/>
                  <a:pt x="251" y="360"/>
                </a:cubicBezTo>
                <a:cubicBezTo>
                  <a:pt x="49" y="360"/>
                  <a:pt x="49" y="360"/>
                  <a:pt x="49" y="360"/>
                </a:cubicBezTo>
                <a:cubicBezTo>
                  <a:pt x="22" y="360"/>
                  <a:pt x="0" y="339"/>
                  <a:pt x="0" y="314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82"/>
                  <a:pt x="22" y="161"/>
                  <a:pt x="49" y="161"/>
                </a:cubicBezTo>
                <a:cubicBezTo>
                  <a:pt x="251" y="161"/>
                  <a:pt x="251" y="161"/>
                  <a:pt x="251" y="161"/>
                </a:cubicBezTo>
                <a:cubicBezTo>
                  <a:pt x="278" y="161"/>
                  <a:pt x="300" y="182"/>
                  <a:pt x="300" y="208"/>
                </a:cubicBezTo>
                <a:close/>
                <a:moveTo>
                  <a:pt x="63" y="325"/>
                </a:moveTo>
                <a:cubicBezTo>
                  <a:pt x="63" y="213"/>
                  <a:pt x="63" y="213"/>
                  <a:pt x="63" y="213"/>
                </a:cubicBezTo>
                <a:cubicBezTo>
                  <a:pt x="88" y="213"/>
                  <a:pt x="88" y="213"/>
                  <a:pt x="88" y="213"/>
                </a:cubicBezTo>
                <a:cubicBezTo>
                  <a:pt x="88" y="197"/>
                  <a:pt x="88" y="197"/>
                  <a:pt x="88" y="197"/>
                </a:cubicBezTo>
                <a:cubicBezTo>
                  <a:pt x="21" y="197"/>
                  <a:pt x="21" y="197"/>
                  <a:pt x="21" y="197"/>
                </a:cubicBezTo>
                <a:cubicBezTo>
                  <a:pt x="21" y="213"/>
                  <a:pt x="21" y="213"/>
                  <a:pt x="21" y="213"/>
                </a:cubicBezTo>
                <a:cubicBezTo>
                  <a:pt x="42" y="213"/>
                  <a:pt x="42" y="213"/>
                  <a:pt x="42" y="213"/>
                </a:cubicBezTo>
                <a:cubicBezTo>
                  <a:pt x="42" y="325"/>
                  <a:pt x="42" y="325"/>
                  <a:pt x="42" y="325"/>
                </a:cubicBezTo>
                <a:lnTo>
                  <a:pt x="63" y="325"/>
                </a:lnTo>
                <a:close/>
                <a:moveTo>
                  <a:pt x="138" y="230"/>
                </a:moveTo>
                <a:cubicBezTo>
                  <a:pt x="117" y="230"/>
                  <a:pt x="117" y="230"/>
                  <a:pt x="117" y="230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117" y="298"/>
                  <a:pt x="117" y="303"/>
                  <a:pt x="117" y="304"/>
                </a:cubicBezTo>
                <a:cubicBezTo>
                  <a:pt x="115" y="309"/>
                  <a:pt x="107" y="314"/>
                  <a:pt x="104" y="305"/>
                </a:cubicBezTo>
                <a:cubicBezTo>
                  <a:pt x="104" y="303"/>
                  <a:pt x="104" y="298"/>
                  <a:pt x="104" y="290"/>
                </a:cubicBezTo>
                <a:cubicBezTo>
                  <a:pt x="104" y="230"/>
                  <a:pt x="104" y="230"/>
                  <a:pt x="104" y="230"/>
                </a:cubicBezTo>
                <a:cubicBezTo>
                  <a:pt x="83" y="230"/>
                  <a:pt x="83" y="230"/>
                  <a:pt x="83" y="23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98"/>
                  <a:pt x="83" y="305"/>
                  <a:pt x="84" y="308"/>
                </a:cubicBezTo>
                <a:cubicBezTo>
                  <a:pt x="84" y="314"/>
                  <a:pt x="84" y="320"/>
                  <a:pt x="89" y="324"/>
                </a:cubicBezTo>
                <a:cubicBezTo>
                  <a:pt x="98" y="330"/>
                  <a:pt x="116" y="323"/>
                  <a:pt x="121" y="313"/>
                </a:cubicBezTo>
                <a:cubicBezTo>
                  <a:pt x="121" y="325"/>
                  <a:pt x="121" y="325"/>
                  <a:pt x="121" y="325"/>
                </a:cubicBezTo>
                <a:cubicBezTo>
                  <a:pt x="138" y="325"/>
                  <a:pt x="138" y="325"/>
                  <a:pt x="138" y="325"/>
                </a:cubicBezTo>
                <a:lnTo>
                  <a:pt x="138" y="230"/>
                </a:lnTo>
                <a:close/>
                <a:moveTo>
                  <a:pt x="204" y="298"/>
                </a:moveTo>
                <a:cubicBezTo>
                  <a:pt x="204" y="249"/>
                  <a:pt x="204" y="249"/>
                  <a:pt x="204" y="249"/>
                </a:cubicBezTo>
                <a:cubicBezTo>
                  <a:pt x="204" y="230"/>
                  <a:pt x="190" y="218"/>
                  <a:pt x="171" y="234"/>
                </a:cubicBezTo>
                <a:cubicBezTo>
                  <a:pt x="171" y="197"/>
                  <a:pt x="171" y="197"/>
                  <a:pt x="171" y="197"/>
                </a:cubicBezTo>
                <a:cubicBezTo>
                  <a:pt x="150" y="197"/>
                  <a:pt x="150" y="197"/>
                  <a:pt x="150" y="197"/>
                </a:cubicBezTo>
                <a:cubicBezTo>
                  <a:pt x="150" y="324"/>
                  <a:pt x="150" y="324"/>
                  <a:pt x="150" y="324"/>
                </a:cubicBezTo>
                <a:cubicBezTo>
                  <a:pt x="167" y="324"/>
                  <a:pt x="167" y="324"/>
                  <a:pt x="167" y="324"/>
                </a:cubicBezTo>
                <a:cubicBezTo>
                  <a:pt x="169" y="316"/>
                  <a:pt x="169" y="316"/>
                  <a:pt x="169" y="316"/>
                </a:cubicBezTo>
                <a:cubicBezTo>
                  <a:pt x="191" y="336"/>
                  <a:pt x="204" y="323"/>
                  <a:pt x="204" y="298"/>
                </a:cubicBezTo>
                <a:close/>
                <a:moveTo>
                  <a:pt x="270" y="292"/>
                </a:moveTo>
                <a:cubicBezTo>
                  <a:pt x="254" y="292"/>
                  <a:pt x="254" y="292"/>
                  <a:pt x="254" y="292"/>
                </a:cubicBezTo>
                <a:cubicBezTo>
                  <a:pt x="254" y="293"/>
                  <a:pt x="254" y="293"/>
                  <a:pt x="254" y="294"/>
                </a:cubicBezTo>
                <a:cubicBezTo>
                  <a:pt x="254" y="303"/>
                  <a:pt x="254" y="303"/>
                  <a:pt x="254" y="303"/>
                </a:cubicBezTo>
                <a:cubicBezTo>
                  <a:pt x="254" y="307"/>
                  <a:pt x="250" y="311"/>
                  <a:pt x="245" y="311"/>
                </a:cubicBezTo>
                <a:cubicBezTo>
                  <a:pt x="242" y="311"/>
                  <a:pt x="242" y="311"/>
                  <a:pt x="242" y="311"/>
                </a:cubicBezTo>
                <a:cubicBezTo>
                  <a:pt x="238" y="311"/>
                  <a:pt x="234" y="307"/>
                  <a:pt x="234" y="303"/>
                </a:cubicBezTo>
                <a:cubicBezTo>
                  <a:pt x="234" y="302"/>
                  <a:pt x="234" y="302"/>
                  <a:pt x="234" y="302"/>
                </a:cubicBezTo>
                <a:cubicBezTo>
                  <a:pt x="234" y="292"/>
                  <a:pt x="234" y="292"/>
                  <a:pt x="234" y="292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70" y="280"/>
                  <a:pt x="270" y="280"/>
                  <a:pt x="270" y="280"/>
                </a:cubicBezTo>
                <a:cubicBezTo>
                  <a:pt x="270" y="266"/>
                  <a:pt x="270" y="266"/>
                  <a:pt x="270" y="266"/>
                </a:cubicBezTo>
                <a:cubicBezTo>
                  <a:pt x="270" y="256"/>
                  <a:pt x="269" y="247"/>
                  <a:pt x="268" y="241"/>
                </a:cubicBezTo>
                <a:cubicBezTo>
                  <a:pt x="266" y="223"/>
                  <a:pt x="241" y="220"/>
                  <a:pt x="228" y="229"/>
                </a:cubicBezTo>
                <a:cubicBezTo>
                  <a:pt x="224" y="232"/>
                  <a:pt x="221" y="236"/>
                  <a:pt x="220" y="241"/>
                </a:cubicBezTo>
                <a:cubicBezTo>
                  <a:pt x="218" y="246"/>
                  <a:pt x="217" y="253"/>
                  <a:pt x="217" y="262"/>
                </a:cubicBezTo>
                <a:cubicBezTo>
                  <a:pt x="217" y="292"/>
                  <a:pt x="217" y="292"/>
                  <a:pt x="217" y="292"/>
                </a:cubicBezTo>
                <a:cubicBezTo>
                  <a:pt x="217" y="341"/>
                  <a:pt x="277" y="334"/>
                  <a:pt x="270" y="292"/>
                </a:cubicBezTo>
                <a:close/>
                <a:moveTo>
                  <a:pt x="189" y="131"/>
                </a:moveTo>
                <a:cubicBezTo>
                  <a:pt x="190" y="134"/>
                  <a:pt x="192" y="136"/>
                  <a:pt x="194" y="137"/>
                </a:cubicBezTo>
                <a:cubicBezTo>
                  <a:pt x="197" y="139"/>
                  <a:pt x="199" y="140"/>
                  <a:pt x="203" y="140"/>
                </a:cubicBezTo>
                <a:cubicBezTo>
                  <a:pt x="206" y="140"/>
                  <a:pt x="209" y="139"/>
                  <a:pt x="211" y="137"/>
                </a:cubicBezTo>
                <a:cubicBezTo>
                  <a:pt x="213" y="135"/>
                  <a:pt x="215" y="133"/>
                  <a:pt x="217" y="130"/>
                </a:cubicBezTo>
                <a:cubicBezTo>
                  <a:pt x="216" y="138"/>
                  <a:pt x="216" y="138"/>
                  <a:pt x="216" y="138"/>
                </a:cubicBezTo>
                <a:cubicBezTo>
                  <a:pt x="240" y="138"/>
                  <a:pt x="240" y="138"/>
                  <a:pt x="240" y="138"/>
                </a:cubicBezTo>
                <a:cubicBezTo>
                  <a:pt x="240" y="39"/>
                  <a:pt x="240" y="39"/>
                  <a:pt x="240" y="39"/>
                </a:cubicBezTo>
                <a:cubicBezTo>
                  <a:pt x="221" y="39"/>
                  <a:pt x="221" y="39"/>
                  <a:pt x="221" y="39"/>
                </a:cubicBezTo>
                <a:cubicBezTo>
                  <a:pt x="221" y="116"/>
                  <a:pt x="221" y="116"/>
                  <a:pt x="221" y="116"/>
                </a:cubicBezTo>
                <a:cubicBezTo>
                  <a:pt x="221" y="120"/>
                  <a:pt x="218" y="124"/>
                  <a:pt x="214" y="124"/>
                </a:cubicBezTo>
                <a:cubicBezTo>
                  <a:pt x="209" y="124"/>
                  <a:pt x="206" y="120"/>
                  <a:pt x="206" y="116"/>
                </a:cubicBezTo>
                <a:cubicBezTo>
                  <a:pt x="206" y="39"/>
                  <a:pt x="206" y="39"/>
                  <a:pt x="206" y="39"/>
                </a:cubicBezTo>
                <a:cubicBezTo>
                  <a:pt x="187" y="39"/>
                  <a:pt x="187" y="39"/>
                  <a:pt x="187" y="39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187" y="114"/>
                  <a:pt x="187" y="120"/>
                  <a:pt x="187" y="123"/>
                </a:cubicBezTo>
                <a:cubicBezTo>
                  <a:pt x="188" y="126"/>
                  <a:pt x="188" y="128"/>
                  <a:pt x="189" y="131"/>
                </a:cubicBezTo>
                <a:close/>
                <a:moveTo>
                  <a:pt x="119" y="75"/>
                </a:moveTo>
                <a:cubicBezTo>
                  <a:pt x="119" y="66"/>
                  <a:pt x="120" y="58"/>
                  <a:pt x="121" y="53"/>
                </a:cubicBezTo>
                <a:cubicBezTo>
                  <a:pt x="123" y="48"/>
                  <a:pt x="126" y="43"/>
                  <a:pt x="130" y="40"/>
                </a:cubicBezTo>
                <a:cubicBezTo>
                  <a:pt x="134" y="37"/>
                  <a:pt x="139" y="35"/>
                  <a:pt x="146" y="35"/>
                </a:cubicBezTo>
                <a:cubicBezTo>
                  <a:pt x="151" y="35"/>
                  <a:pt x="156" y="36"/>
                  <a:pt x="159" y="38"/>
                </a:cubicBezTo>
                <a:cubicBezTo>
                  <a:pt x="163" y="40"/>
                  <a:pt x="166" y="43"/>
                  <a:pt x="168" y="46"/>
                </a:cubicBezTo>
                <a:cubicBezTo>
                  <a:pt x="170" y="50"/>
                  <a:pt x="172" y="53"/>
                  <a:pt x="173" y="57"/>
                </a:cubicBezTo>
                <a:cubicBezTo>
                  <a:pt x="173" y="60"/>
                  <a:pt x="174" y="66"/>
                  <a:pt x="174" y="7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174" y="107"/>
                  <a:pt x="173" y="114"/>
                  <a:pt x="173" y="118"/>
                </a:cubicBezTo>
                <a:cubicBezTo>
                  <a:pt x="172" y="122"/>
                  <a:pt x="170" y="126"/>
                  <a:pt x="168" y="130"/>
                </a:cubicBezTo>
                <a:cubicBezTo>
                  <a:pt x="166" y="134"/>
                  <a:pt x="163" y="137"/>
                  <a:pt x="159" y="138"/>
                </a:cubicBezTo>
                <a:cubicBezTo>
                  <a:pt x="155" y="140"/>
                  <a:pt x="151" y="141"/>
                  <a:pt x="147" y="141"/>
                </a:cubicBezTo>
                <a:cubicBezTo>
                  <a:pt x="141" y="141"/>
                  <a:pt x="137" y="140"/>
                  <a:pt x="133" y="139"/>
                </a:cubicBezTo>
                <a:cubicBezTo>
                  <a:pt x="129" y="137"/>
                  <a:pt x="127" y="135"/>
                  <a:pt x="125" y="132"/>
                </a:cubicBezTo>
                <a:cubicBezTo>
                  <a:pt x="122" y="129"/>
                  <a:pt x="121" y="125"/>
                  <a:pt x="120" y="121"/>
                </a:cubicBezTo>
                <a:cubicBezTo>
                  <a:pt x="119" y="116"/>
                  <a:pt x="119" y="110"/>
                  <a:pt x="119" y="101"/>
                </a:cubicBezTo>
                <a:lnTo>
                  <a:pt x="119" y="75"/>
                </a:lnTo>
                <a:close/>
                <a:moveTo>
                  <a:pt x="137" y="114"/>
                </a:moveTo>
                <a:cubicBezTo>
                  <a:pt x="137" y="120"/>
                  <a:pt x="141" y="125"/>
                  <a:pt x="146" y="125"/>
                </a:cubicBezTo>
                <a:cubicBezTo>
                  <a:pt x="151" y="125"/>
                  <a:pt x="156" y="120"/>
                  <a:pt x="156" y="11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56"/>
                  <a:pt x="151" y="52"/>
                  <a:pt x="146" y="52"/>
                </a:cubicBezTo>
                <a:cubicBezTo>
                  <a:pt x="141" y="52"/>
                  <a:pt x="137" y="56"/>
                  <a:pt x="137" y="62"/>
                </a:cubicBezTo>
                <a:lnTo>
                  <a:pt x="137" y="114"/>
                </a:lnTo>
                <a:close/>
                <a:moveTo>
                  <a:pt x="73" y="141"/>
                </a:moveTo>
                <a:cubicBezTo>
                  <a:pt x="95" y="141"/>
                  <a:pt x="95" y="141"/>
                  <a:pt x="95" y="141"/>
                </a:cubicBezTo>
                <a:cubicBezTo>
                  <a:pt x="95" y="65"/>
                  <a:pt x="95" y="65"/>
                  <a:pt x="95" y="65"/>
                </a:cubicBezTo>
                <a:cubicBezTo>
                  <a:pt x="121" y="0"/>
                  <a:pt x="121" y="0"/>
                  <a:pt x="12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83" y="48"/>
                  <a:pt x="83" y="48"/>
                  <a:pt x="83" y="48"/>
                </a:cubicBezTo>
                <a:cubicBezTo>
                  <a:pt x="69" y="0"/>
                  <a:pt x="69" y="0"/>
                  <a:pt x="6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73" y="65"/>
                  <a:pt x="73" y="65"/>
                  <a:pt x="73" y="65"/>
                </a:cubicBezTo>
                <a:lnTo>
                  <a:pt x="73" y="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" name="Freeform 25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6388672" y="5583322"/>
            <a:ext cx="222347" cy="222606"/>
          </a:xfrm>
          <a:custGeom>
            <a:avLst/>
            <a:gdLst>
              <a:gd name="T0" fmla="*/ 106 w 360"/>
              <a:gd name="T1" fmla="*/ 259 h 360"/>
              <a:gd name="T2" fmla="*/ 342 w 360"/>
              <a:gd name="T3" fmla="*/ 259 h 360"/>
              <a:gd name="T4" fmla="*/ 197 w 360"/>
              <a:gd name="T5" fmla="*/ 360 h 360"/>
              <a:gd name="T6" fmla="*/ 164 w 360"/>
              <a:gd name="T7" fmla="*/ 360 h 360"/>
              <a:gd name="T8" fmla="*/ 106 w 360"/>
              <a:gd name="T9" fmla="*/ 345 h 360"/>
              <a:gd name="T10" fmla="*/ 106 w 360"/>
              <a:gd name="T11" fmla="*/ 259 h 360"/>
              <a:gd name="T12" fmla="*/ 254 w 360"/>
              <a:gd name="T13" fmla="*/ 16 h 360"/>
              <a:gd name="T14" fmla="*/ 180 w 360"/>
              <a:gd name="T15" fmla="*/ 0 h 360"/>
              <a:gd name="T16" fmla="*/ 117 w 360"/>
              <a:gd name="T17" fmla="*/ 12 h 360"/>
              <a:gd name="T18" fmla="*/ 254 w 360"/>
              <a:gd name="T19" fmla="*/ 136 h 360"/>
              <a:gd name="T20" fmla="*/ 254 w 360"/>
              <a:gd name="T21" fmla="*/ 16 h 360"/>
              <a:gd name="T22" fmla="*/ 98 w 360"/>
              <a:gd name="T23" fmla="*/ 20 h 360"/>
              <a:gd name="T24" fmla="*/ 0 w 360"/>
              <a:gd name="T25" fmla="*/ 180 h 360"/>
              <a:gd name="T26" fmla="*/ 7 w 360"/>
              <a:gd name="T27" fmla="*/ 227 h 360"/>
              <a:gd name="T28" fmla="*/ 166 w 360"/>
              <a:gd name="T29" fmla="*/ 82 h 360"/>
              <a:gd name="T30" fmla="*/ 98 w 360"/>
              <a:gd name="T31" fmla="*/ 20 h 360"/>
              <a:gd name="T32" fmla="*/ 87 w 360"/>
              <a:gd name="T33" fmla="*/ 334 h 360"/>
              <a:gd name="T34" fmla="*/ 87 w 360"/>
              <a:gd name="T35" fmla="*/ 179 h 360"/>
              <a:gd name="T36" fmla="*/ 13 w 360"/>
              <a:gd name="T37" fmla="*/ 247 h 360"/>
              <a:gd name="T38" fmla="*/ 87 w 360"/>
              <a:gd name="T39" fmla="*/ 334 h 360"/>
              <a:gd name="T40" fmla="*/ 273 w 360"/>
              <a:gd name="T41" fmla="*/ 27 h 360"/>
              <a:gd name="T42" fmla="*/ 273 w 360"/>
              <a:gd name="T43" fmla="*/ 240 h 360"/>
              <a:gd name="T44" fmla="*/ 350 w 360"/>
              <a:gd name="T45" fmla="*/ 240 h 360"/>
              <a:gd name="T46" fmla="*/ 360 w 360"/>
              <a:gd name="T47" fmla="*/ 180 h 360"/>
              <a:gd name="T48" fmla="*/ 273 w 360"/>
              <a:gd name="T49" fmla="*/ 27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0" h="360">
                <a:moveTo>
                  <a:pt x="106" y="259"/>
                </a:moveTo>
                <a:cubicBezTo>
                  <a:pt x="110" y="259"/>
                  <a:pt x="335" y="259"/>
                  <a:pt x="342" y="259"/>
                </a:cubicBezTo>
                <a:cubicBezTo>
                  <a:pt x="314" y="316"/>
                  <a:pt x="259" y="354"/>
                  <a:pt x="197" y="360"/>
                </a:cubicBezTo>
                <a:cubicBezTo>
                  <a:pt x="164" y="360"/>
                  <a:pt x="164" y="360"/>
                  <a:pt x="164" y="360"/>
                </a:cubicBezTo>
                <a:cubicBezTo>
                  <a:pt x="144" y="358"/>
                  <a:pt x="125" y="353"/>
                  <a:pt x="106" y="345"/>
                </a:cubicBezTo>
                <a:cubicBezTo>
                  <a:pt x="106" y="342"/>
                  <a:pt x="106" y="263"/>
                  <a:pt x="106" y="259"/>
                </a:cubicBezTo>
                <a:close/>
                <a:moveTo>
                  <a:pt x="254" y="16"/>
                </a:moveTo>
                <a:cubicBezTo>
                  <a:pt x="231" y="5"/>
                  <a:pt x="206" y="0"/>
                  <a:pt x="180" y="0"/>
                </a:cubicBezTo>
                <a:cubicBezTo>
                  <a:pt x="159" y="0"/>
                  <a:pt x="138" y="4"/>
                  <a:pt x="117" y="12"/>
                </a:cubicBezTo>
                <a:cubicBezTo>
                  <a:pt x="122" y="16"/>
                  <a:pt x="248" y="131"/>
                  <a:pt x="254" y="136"/>
                </a:cubicBezTo>
                <a:cubicBezTo>
                  <a:pt x="254" y="128"/>
                  <a:pt x="254" y="19"/>
                  <a:pt x="254" y="16"/>
                </a:cubicBezTo>
                <a:close/>
                <a:moveTo>
                  <a:pt x="98" y="20"/>
                </a:moveTo>
                <a:cubicBezTo>
                  <a:pt x="38" y="51"/>
                  <a:pt x="0" y="112"/>
                  <a:pt x="0" y="180"/>
                </a:cubicBezTo>
                <a:cubicBezTo>
                  <a:pt x="0" y="196"/>
                  <a:pt x="2" y="212"/>
                  <a:pt x="7" y="227"/>
                </a:cubicBezTo>
                <a:cubicBezTo>
                  <a:pt x="12" y="223"/>
                  <a:pt x="163" y="85"/>
                  <a:pt x="166" y="82"/>
                </a:cubicBezTo>
                <a:cubicBezTo>
                  <a:pt x="163" y="79"/>
                  <a:pt x="100" y="22"/>
                  <a:pt x="98" y="20"/>
                </a:cubicBezTo>
                <a:close/>
                <a:moveTo>
                  <a:pt x="87" y="334"/>
                </a:moveTo>
                <a:cubicBezTo>
                  <a:pt x="87" y="327"/>
                  <a:pt x="87" y="188"/>
                  <a:pt x="87" y="179"/>
                </a:cubicBezTo>
                <a:cubicBezTo>
                  <a:pt x="81" y="185"/>
                  <a:pt x="15" y="245"/>
                  <a:pt x="13" y="247"/>
                </a:cubicBezTo>
                <a:cubicBezTo>
                  <a:pt x="28" y="283"/>
                  <a:pt x="54" y="314"/>
                  <a:pt x="87" y="334"/>
                </a:cubicBezTo>
                <a:close/>
                <a:moveTo>
                  <a:pt x="273" y="27"/>
                </a:moveTo>
                <a:cubicBezTo>
                  <a:pt x="273" y="34"/>
                  <a:pt x="273" y="236"/>
                  <a:pt x="273" y="240"/>
                </a:cubicBezTo>
                <a:cubicBezTo>
                  <a:pt x="277" y="240"/>
                  <a:pt x="347" y="240"/>
                  <a:pt x="350" y="240"/>
                </a:cubicBezTo>
                <a:cubicBezTo>
                  <a:pt x="357" y="221"/>
                  <a:pt x="360" y="201"/>
                  <a:pt x="360" y="180"/>
                </a:cubicBezTo>
                <a:cubicBezTo>
                  <a:pt x="360" y="118"/>
                  <a:pt x="327" y="59"/>
                  <a:pt x="273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" name="Freeform 29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619428" y="5590498"/>
            <a:ext cx="257136" cy="215430"/>
          </a:xfrm>
          <a:custGeom>
            <a:avLst/>
            <a:gdLst>
              <a:gd name="T0" fmla="*/ 320 w 360"/>
              <a:gd name="T1" fmla="*/ 110 h 300"/>
              <a:gd name="T2" fmla="*/ 359 w 360"/>
              <a:gd name="T3" fmla="*/ 87 h 300"/>
              <a:gd name="T4" fmla="*/ 316 w 360"/>
              <a:gd name="T5" fmla="*/ 92 h 300"/>
              <a:gd name="T6" fmla="*/ 314 w 360"/>
              <a:gd name="T7" fmla="*/ 83 h 300"/>
              <a:gd name="T8" fmla="*/ 238 w 360"/>
              <a:gd name="T9" fmla="*/ 24 h 300"/>
              <a:gd name="T10" fmla="*/ 247 w 360"/>
              <a:gd name="T11" fmla="*/ 21 h 300"/>
              <a:gd name="T12" fmla="*/ 269 w 360"/>
              <a:gd name="T13" fmla="*/ 8 h 300"/>
              <a:gd name="T14" fmla="*/ 234 w 360"/>
              <a:gd name="T15" fmla="*/ 15 h 300"/>
              <a:gd name="T16" fmla="*/ 253 w 360"/>
              <a:gd name="T17" fmla="*/ 0 h 300"/>
              <a:gd name="T18" fmla="*/ 225 w 360"/>
              <a:gd name="T19" fmla="*/ 13 h 300"/>
              <a:gd name="T20" fmla="*/ 230 w 360"/>
              <a:gd name="T21" fmla="*/ 3 h 300"/>
              <a:gd name="T22" fmla="*/ 174 w 360"/>
              <a:gd name="T23" fmla="*/ 90 h 300"/>
              <a:gd name="T24" fmla="*/ 147 w 360"/>
              <a:gd name="T25" fmla="*/ 68 h 300"/>
              <a:gd name="T26" fmla="*/ 54 w 360"/>
              <a:gd name="T27" fmla="*/ 27 h 300"/>
              <a:gd name="T28" fmla="*/ 85 w 360"/>
              <a:gd name="T29" fmla="*/ 72 h 300"/>
              <a:gd name="T30" fmla="*/ 63 w 360"/>
              <a:gd name="T31" fmla="*/ 75 h 300"/>
              <a:gd name="T32" fmla="*/ 103 w 360"/>
              <a:gd name="T33" fmla="*/ 111 h 300"/>
              <a:gd name="T34" fmla="*/ 78 w 360"/>
              <a:gd name="T35" fmla="*/ 121 h 300"/>
              <a:gd name="T36" fmla="*/ 123 w 360"/>
              <a:gd name="T37" fmla="*/ 142 h 300"/>
              <a:gd name="T38" fmla="*/ 134 w 360"/>
              <a:gd name="T39" fmla="*/ 173 h 300"/>
              <a:gd name="T40" fmla="*/ 0 w 360"/>
              <a:gd name="T41" fmla="*/ 177 h 300"/>
              <a:gd name="T42" fmla="*/ 317 w 360"/>
              <a:gd name="T43" fmla="*/ 131 h 300"/>
              <a:gd name="T44" fmla="*/ 360 w 360"/>
              <a:gd name="T45" fmla="*/ 114 h 300"/>
              <a:gd name="T46" fmla="*/ 320 w 360"/>
              <a:gd name="T47" fmla="*/ 11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0" h="300">
                <a:moveTo>
                  <a:pt x="320" y="110"/>
                </a:moveTo>
                <a:cubicBezTo>
                  <a:pt x="340" y="109"/>
                  <a:pt x="354" y="99"/>
                  <a:pt x="359" y="87"/>
                </a:cubicBezTo>
                <a:cubicBezTo>
                  <a:pt x="352" y="91"/>
                  <a:pt x="329" y="96"/>
                  <a:pt x="316" y="92"/>
                </a:cubicBezTo>
                <a:cubicBezTo>
                  <a:pt x="316" y="89"/>
                  <a:pt x="315" y="86"/>
                  <a:pt x="314" y="83"/>
                </a:cubicBezTo>
                <a:cubicBezTo>
                  <a:pt x="305" y="48"/>
                  <a:pt x="272" y="20"/>
                  <a:pt x="238" y="24"/>
                </a:cubicBezTo>
                <a:cubicBezTo>
                  <a:pt x="241" y="23"/>
                  <a:pt x="244" y="21"/>
                  <a:pt x="247" y="21"/>
                </a:cubicBezTo>
                <a:cubicBezTo>
                  <a:pt x="250" y="19"/>
                  <a:pt x="272" y="16"/>
                  <a:pt x="269" y="8"/>
                </a:cubicBezTo>
                <a:cubicBezTo>
                  <a:pt x="266" y="1"/>
                  <a:pt x="239" y="13"/>
                  <a:pt x="234" y="15"/>
                </a:cubicBezTo>
                <a:cubicBezTo>
                  <a:pt x="241" y="12"/>
                  <a:pt x="252" y="8"/>
                  <a:pt x="253" y="0"/>
                </a:cubicBezTo>
                <a:cubicBezTo>
                  <a:pt x="243" y="1"/>
                  <a:pt x="233" y="6"/>
                  <a:pt x="225" y="13"/>
                </a:cubicBezTo>
                <a:cubicBezTo>
                  <a:pt x="228" y="10"/>
                  <a:pt x="230" y="7"/>
                  <a:pt x="230" y="3"/>
                </a:cubicBezTo>
                <a:cubicBezTo>
                  <a:pt x="203" y="20"/>
                  <a:pt x="187" y="55"/>
                  <a:pt x="174" y="90"/>
                </a:cubicBezTo>
                <a:cubicBezTo>
                  <a:pt x="164" y="80"/>
                  <a:pt x="155" y="72"/>
                  <a:pt x="147" y="68"/>
                </a:cubicBezTo>
                <a:cubicBezTo>
                  <a:pt x="124" y="56"/>
                  <a:pt x="97" y="43"/>
                  <a:pt x="54" y="27"/>
                </a:cubicBezTo>
                <a:cubicBezTo>
                  <a:pt x="53" y="41"/>
                  <a:pt x="61" y="60"/>
                  <a:pt x="85" y="72"/>
                </a:cubicBezTo>
                <a:cubicBezTo>
                  <a:pt x="80" y="72"/>
                  <a:pt x="70" y="73"/>
                  <a:pt x="63" y="75"/>
                </a:cubicBezTo>
                <a:cubicBezTo>
                  <a:pt x="66" y="91"/>
                  <a:pt x="76" y="104"/>
                  <a:pt x="103" y="111"/>
                </a:cubicBezTo>
                <a:cubicBezTo>
                  <a:pt x="91" y="112"/>
                  <a:pt x="84" y="114"/>
                  <a:pt x="78" y="121"/>
                </a:cubicBezTo>
                <a:cubicBezTo>
                  <a:pt x="84" y="132"/>
                  <a:pt x="98" y="145"/>
                  <a:pt x="123" y="142"/>
                </a:cubicBezTo>
                <a:cubicBezTo>
                  <a:pt x="95" y="154"/>
                  <a:pt x="111" y="176"/>
                  <a:pt x="134" y="173"/>
                </a:cubicBezTo>
                <a:cubicBezTo>
                  <a:pt x="96" y="213"/>
                  <a:pt x="35" y="210"/>
                  <a:pt x="0" y="177"/>
                </a:cubicBezTo>
                <a:cubicBezTo>
                  <a:pt x="91" y="300"/>
                  <a:pt x="288" y="250"/>
                  <a:pt x="317" y="131"/>
                </a:cubicBezTo>
                <a:cubicBezTo>
                  <a:pt x="339" y="131"/>
                  <a:pt x="352" y="123"/>
                  <a:pt x="360" y="114"/>
                </a:cubicBezTo>
                <a:cubicBezTo>
                  <a:pt x="348" y="117"/>
                  <a:pt x="329" y="114"/>
                  <a:pt x="320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Freeform 33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8980336" y="5583322"/>
            <a:ext cx="222347" cy="222606"/>
          </a:xfrm>
          <a:custGeom>
            <a:avLst/>
            <a:gdLst>
              <a:gd name="T0" fmla="*/ 180 w 360"/>
              <a:gd name="T1" fmla="*/ 0 h 360"/>
              <a:gd name="T2" fmla="*/ 0 w 360"/>
              <a:gd name="T3" fmla="*/ 180 h 360"/>
              <a:gd name="T4" fmla="*/ 180 w 360"/>
              <a:gd name="T5" fmla="*/ 360 h 360"/>
              <a:gd name="T6" fmla="*/ 360 w 360"/>
              <a:gd name="T7" fmla="*/ 180 h 360"/>
              <a:gd name="T8" fmla="*/ 180 w 360"/>
              <a:gd name="T9" fmla="*/ 0 h 360"/>
              <a:gd name="T10" fmla="*/ 290 w 360"/>
              <a:gd name="T11" fmla="*/ 93 h 360"/>
              <a:gd name="T12" fmla="*/ 320 w 360"/>
              <a:gd name="T13" fmla="*/ 173 h 360"/>
              <a:gd name="T14" fmla="*/ 263 w 360"/>
              <a:gd name="T15" fmla="*/ 167 h 360"/>
              <a:gd name="T16" fmla="*/ 263 w 360"/>
              <a:gd name="T17" fmla="*/ 167 h 360"/>
              <a:gd name="T18" fmla="*/ 263 w 360"/>
              <a:gd name="T19" fmla="*/ 167 h 360"/>
              <a:gd name="T20" fmla="*/ 222 w 360"/>
              <a:gd name="T21" fmla="*/ 170 h 360"/>
              <a:gd name="T22" fmla="*/ 213 w 360"/>
              <a:gd name="T23" fmla="*/ 148 h 360"/>
              <a:gd name="T24" fmla="*/ 290 w 360"/>
              <a:gd name="T25" fmla="*/ 93 h 360"/>
              <a:gd name="T26" fmla="*/ 180 w 360"/>
              <a:gd name="T27" fmla="*/ 39 h 360"/>
              <a:gd name="T28" fmla="*/ 268 w 360"/>
              <a:gd name="T29" fmla="*/ 70 h 360"/>
              <a:gd name="T30" fmla="*/ 199 w 360"/>
              <a:gd name="T31" fmla="*/ 119 h 360"/>
              <a:gd name="T32" fmla="*/ 150 w 360"/>
              <a:gd name="T33" fmla="*/ 42 h 360"/>
              <a:gd name="T34" fmla="*/ 180 w 360"/>
              <a:gd name="T35" fmla="*/ 39 h 360"/>
              <a:gd name="T36" fmla="*/ 118 w 360"/>
              <a:gd name="T37" fmla="*/ 54 h 360"/>
              <a:gd name="T38" fmla="*/ 168 w 360"/>
              <a:gd name="T39" fmla="*/ 130 h 360"/>
              <a:gd name="T40" fmla="*/ 57 w 360"/>
              <a:gd name="T41" fmla="*/ 146 h 360"/>
              <a:gd name="T42" fmla="*/ 55 w 360"/>
              <a:gd name="T43" fmla="*/ 146 h 360"/>
              <a:gd name="T44" fmla="*/ 55 w 360"/>
              <a:gd name="T45" fmla="*/ 146 h 360"/>
              <a:gd name="T46" fmla="*/ 44 w 360"/>
              <a:gd name="T47" fmla="*/ 146 h 360"/>
              <a:gd name="T48" fmla="*/ 118 w 360"/>
              <a:gd name="T49" fmla="*/ 54 h 360"/>
              <a:gd name="T50" fmla="*/ 40 w 360"/>
              <a:gd name="T51" fmla="*/ 180 h 360"/>
              <a:gd name="T52" fmla="*/ 40 w 360"/>
              <a:gd name="T53" fmla="*/ 178 h 360"/>
              <a:gd name="T54" fmla="*/ 55 w 360"/>
              <a:gd name="T55" fmla="*/ 178 h 360"/>
              <a:gd name="T56" fmla="*/ 55 w 360"/>
              <a:gd name="T57" fmla="*/ 178 h 360"/>
              <a:gd name="T58" fmla="*/ 182 w 360"/>
              <a:gd name="T59" fmla="*/ 159 h 360"/>
              <a:gd name="T60" fmla="*/ 191 w 360"/>
              <a:gd name="T61" fmla="*/ 178 h 360"/>
              <a:gd name="T62" fmla="*/ 111 w 360"/>
              <a:gd name="T63" fmla="*/ 225 h 360"/>
              <a:gd name="T64" fmla="*/ 73 w 360"/>
              <a:gd name="T65" fmla="*/ 270 h 360"/>
              <a:gd name="T66" fmla="*/ 40 w 360"/>
              <a:gd name="T67" fmla="*/ 180 h 360"/>
              <a:gd name="T68" fmla="*/ 180 w 360"/>
              <a:gd name="T69" fmla="*/ 320 h 360"/>
              <a:gd name="T70" fmla="*/ 97 w 360"/>
              <a:gd name="T71" fmla="*/ 292 h 360"/>
              <a:gd name="T72" fmla="*/ 129 w 360"/>
              <a:gd name="T73" fmla="*/ 252 h 360"/>
              <a:gd name="T74" fmla="*/ 202 w 360"/>
              <a:gd name="T75" fmla="*/ 208 h 360"/>
              <a:gd name="T76" fmla="*/ 230 w 360"/>
              <a:gd name="T77" fmla="*/ 311 h 360"/>
              <a:gd name="T78" fmla="*/ 180 w 360"/>
              <a:gd name="T79" fmla="*/ 320 h 360"/>
              <a:gd name="T80" fmla="*/ 259 w 360"/>
              <a:gd name="T81" fmla="*/ 295 h 360"/>
              <a:gd name="T82" fmla="*/ 234 w 360"/>
              <a:gd name="T83" fmla="*/ 201 h 360"/>
              <a:gd name="T84" fmla="*/ 262 w 360"/>
              <a:gd name="T85" fmla="*/ 199 h 360"/>
              <a:gd name="T86" fmla="*/ 263 w 360"/>
              <a:gd name="T87" fmla="*/ 199 h 360"/>
              <a:gd name="T88" fmla="*/ 263 w 360"/>
              <a:gd name="T89" fmla="*/ 199 h 360"/>
              <a:gd name="T90" fmla="*/ 263 w 360"/>
              <a:gd name="T91" fmla="*/ 199 h 360"/>
              <a:gd name="T92" fmla="*/ 318 w 360"/>
              <a:gd name="T93" fmla="*/ 205 h 360"/>
              <a:gd name="T94" fmla="*/ 259 w 360"/>
              <a:gd name="T95" fmla="*/ 295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60" h="360">
                <a:moveTo>
                  <a:pt x="180" y="0"/>
                </a:moveTo>
                <a:cubicBezTo>
                  <a:pt x="81" y="0"/>
                  <a:pt x="0" y="80"/>
                  <a:pt x="0" y="180"/>
                </a:cubicBezTo>
                <a:cubicBezTo>
                  <a:pt x="0" y="279"/>
                  <a:pt x="81" y="360"/>
                  <a:pt x="180" y="360"/>
                </a:cubicBezTo>
                <a:cubicBezTo>
                  <a:pt x="279" y="360"/>
                  <a:pt x="360" y="279"/>
                  <a:pt x="360" y="180"/>
                </a:cubicBezTo>
                <a:cubicBezTo>
                  <a:pt x="360" y="80"/>
                  <a:pt x="279" y="0"/>
                  <a:pt x="180" y="0"/>
                </a:cubicBezTo>
                <a:close/>
                <a:moveTo>
                  <a:pt x="290" y="93"/>
                </a:moveTo>
                <a:cubicBezTo>
                  <a:pt x="308" y="115"/>
                  <a:pt x="319" y="143"/>
                  <a:pt x="320" y="173"/>
                </a:cubicBezTo>
                <a:cubicBezTo>
                  <a:pt x="300" y="169"/>
                  <a:pt x="281" y="167"/>
                  <a:pt x="263" y="167"/>
                </a:cubicBezTo>
                <a:cubicBezTo>
                  <a:pt x="263" y="167"/>
                  <a:pt x="263" y="167"/>
                  <a:pt x="263" y="167"/>
                </a:cubicBezTo>
                <a:cubicBezTo>
                  <a:pt x="263" y="167"/>
                  <a:pt x="263" y="167"/>
                  <a:pt x="263" y="167"/>
                </a:cubicBezTo>
                <a:cubicBezTo>
                  <a:pt x="248" y="167"/>
                  <a:pt x="235" y="168"/>
                  <a:pt x="222" y="170"/>
                </a:cubicBezTo>
                <a:cubicBezTo>
                  <a:pt x="219" y="163"/>
                  <a:pt x="216" y="155"/>
                  <a:pt x="213" y="148"/>
                </a:cubicBezTo>
                <a:cubicBezTo>
                  <a:pt x="241" y="136"/>
                  <a:pt x="268" y="118"/>
                  <a:pt x="290" y="93"/>
                </a:cubicBezTo>
                <a:close/>
                <a:moveTo>
                  <a:pt x="180" y="39"/>
                </a:moveTo>
                <a:cubicBezTo>
                  <a:pt x="213" y="39"/>
                  <a:pt x="244" y="51"/>
                  <a:pt x="268" y="70"/>
                </a:cubicBezTo>
                <a:cubicBezTo>
                  <a:pt x="249" y="92"/>
                  <a:pt x="225" y="108"/>
                  <a:pt x="199" y="119"/>
                </a:cubicBezTo>
                <a:cubicBezTo>
                  <a:pt x="180" y="84"/>
                  <a:pt x="162" y="58"/>
                  <a:pt x="150" y="42"/>
                </a:cubicBezTo>
                <a:cubicBezTo>
                  <a:pt x="160" y="40"/>
                  <a:pt x="170" y="39"/>
                  <a:pt x="180" y="39"/>
                </a:cubicBezTo>
                <a:close/>
                <a:moveTo>
                  <a:pt x="118" y="54"/>
                </a:moveTo>
                <a:cubicBezTo>
                  <a:pt x="128" y="65"/>
                  <a:pt x="147" y="91"/>
                  <a:pt x="168" y="130"/>
                </a:cubicBezTo>
                <a:cubicBezTo>
                  <a:pt x="126" y="143"/>
                  <a:pt x="83" y="146"/>
                  <a:pt x="57" y="146"/>
                </a:cubicBezTo>
                <a:cubicBezTo>
                  <a:pt x="56" y="146"/>
                  <a:pt x="56" y="146"/>
                  <a:pt x="55" y="146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1" y="146"/>
                  <a:pt x="47" y="146"/>
                  <a:pt x="44" y="146"/>
                </a:cubicBezTo>
                <a:cubicBezTo>
                  <a:pt x="54" y="105"/>
                  <a:pt x="81" y="72"/>
                  <a:pt x="118" y="54"/>
                </a:cubicBezTo>
                <a:close/>
                <a:moveTo>
                  <a:pt x="40" y="180"/>
                </a:moveTo>
                <a:cubicBezTo>
                  <a:pt x="40" y="179"/>
                  <a:pt x="40" y="178"/>
                  <a:pt x="40" y="178"/>
                </a:cubicBezTo>
                <a:cubicBezTo>
                  <a:pt x="44" y="178"/>
                  <a:pt x="49" y="178"/>
                  <a:pt x="55" y="178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83" y="178"/>
                  <a:pt x="133" y="175"/>
                  <a:pt x="182" y="159"/>
                </a:cubicBezTo>
                <a:cubicBezTo>
                  <a:pt x="185" y="165"/>
                  <a:pt x="188" y="172"/>
                  <a:pt x="191" y="178"/>
                </a:cubicBezTo>
                <a:cubicBezTo>
                  <a:pt x="157" y="189"/>
                  <a:pt x="131" y="207"/>
                  <a:pt x="111" y="225"/>
                </a:cubicBezTo>
                <a:cubicBezTo>
                  <a:pt x="93" y="242"/>
                  <a:pt x="80" y="259"/>
                  <a:pt x="73" y="270"/>
                </a:cubicBezTo>
                <a:cubicBezTo>
                  <a:pt x="52" y="245"/>
                  <a:pt x="40" y="214"/>
                  <a:pt x="40" y="180"/>
                </a:cubicBezTo>
                <a:close/>
                <a:moveTo>
                  <a:pt x="180" y="320"/>
                </a:moveTo>
                <a:cubicBezTo>
                  <a:pt x="149" y="320"/>
                  <a:pt x="120" y="310"/>
                  <a:pt x="97" y="292"/>
                </a:cubicBezTo>
                <a:cubicBezTo>
                  <a:pt x="102" y="284"/>
                  <a:pt x="112" y="268"/>
                  <a:pt x="129" y="252"/>
                </a:cubicBezTo>
                <a:cubicBezTo>
                  <a:pt x="147" y="235"/>
                  <a:pt x="171" y="218"/>
                  <a:pt x="202" y="208"/>
                </a:cubicBezTo>
                <a:cubicBezTo>
                  <a:pt x="213" y="238"/>
                  <a:pt x="222" y="272"/>
                  <a:pt x="230" y="311"/>
                </a:cubicBezTo>
                <a:cubicBezTo>
                  <a:pt x="214" y="317"/>
                  <a:pt x="198" y="320"/>
                  <a:pt x="180" y="320"/>
                </a:cubicBezTo>
                <a:close/>
                <a:moveTo>
                  <a:pt x="259" y="295"/>
                </a:moveTo>
                <a:cubicBezTo>
                  <a:pt x="252" y="260"/>
                  <a:pt x="243" y="229"/>
                  <a:pt x="234" y="201"/>
                </a:cubicBezTo>
                <a:cubicBezTo>
                  <a:pt x="243" y="199"/>
                  <a:pt x="252" y="199"/>
                  <a:pt x="262" y="199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63" y="199"/>
                  <a:pt x="263" y="199"/>
                  <a:pt x="263" y="199"/>
                </a:cubicBezTo>
                <a:cubicBezTo>
                  <a:pt x="280" y="199"/>
                  <a:pt x="298" y="201"/>
                  <a:pt x="318" y="205"/>
                </a:cubicBezTo>
                <a:cubicBezTo>
                  <a:pt x="311" y="242"/>
                  <a:pt x="289" y="274"/>
                  <a:pt x="259" y="29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Freeform 37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9306455" y="5583322"/>
            <a:ext cx="222347" cy="222606"/>
          </a:xfrm>
          <a:custGeom>
            <a:avLst/>
            <a:gdLst>
              <a:gd name="T0" fmla="*/ 245 w 360"/>
              <a:gd name="T1" fmla="*/ 360 h 360"/>
              <a:gd name="T2" fmla="*/ 359 w 360"/>
              <a:gd name="T3" fmla="*/ 246 h 360"/>
              <a:gd name="T4" fmla="*/ 360 w 360"/>
              <a:gd name="T5" fmla="*/ 155 h 360"/>
              <a:gd name="T6" fmla="*/ 359 w 360"/>
              <a:gd name="T7" fmla="*/ 150 h 360"/>
              <a:gd name="T8" fmla="*/ 356 w 360"/>
              <a:gd name="T9" fmla="*/ 143 h 360"/>
              <a:gd name="T10" fmla="*/ 351 w 360"/>
              <a:gd name="T11" fmla="*/ 139 h 360"/>
              <a:gd name="T12" fmla="*/ 302 w 360"/>
              <a:gd name="T13" fmla="*/ 131 h 360"/>
              <a:gd name="T14" fmla="*/ 292 w 360"/>
              <a:gd name="T15" fmla="*/ 101 h 360"/>
              <a:gd name="T16" fmla="*/ 282 w 360"/>
              <a:gd name="T17" fmla="*/ 62 h 360"/>
              <a:gd name="T18" fmla="*/ 194 w 360"/>
              <a:gd name="T19" fmla="*/ 0 h 360"/>
              <a:gd name="T20" fmla="*/ 114 w 360"/>
              <a:gd name="T21" fmla="*/ 0 h 360"/>
              <a:gd name="T22" fmla="*/ 0 w 360"/>
              <a:gd name="T23" fmla="*/ 114 h 360"/>
              <a:gd name="T24" fmla="*/ 0 w 360"/>
              <a:gd name="T25" fmla="*/ 246 h 360"/>
              <a:gd name="T26" fmla="*/ 114 w 360"/>
              <a:gd name="T27" fmla="*/ 360 h 360"/>
              <a:gd name="T28" fmla="*/ 245 w 360"/>
              <a:gd name="T29" fmla="*/ 360 h 360"/>
              <a:gd name="T30" fmla="*/ 116 w 360"/>
              <a:gd name="T31" fmla="*/ 93 h 360"/>
              <a:gd name="T32" fmla="*/ 179 w 360"/>
              <a:gd name="T33" fmla="*/ 93 h 360"/>
              <a:gd name="T34" fmla="*/ 201 w 360"/>
              <a:gd name="T35" fmla="*/ 115 h 360"/>
              <a:gd name="T36" fmla="*/ 179 w 360"/>
              <a:gd name="T37" fmla="*/ 136 h 360"/>
              <a:gd name="T38" fmla="*/ 116 w 360"/>
              <a:gd name="T39" fmla="*/ 136 h 360"/>
              <a:gd name="T40" fmla="*/ 94 w 360"/>
              <a:gd name="T41" fmla="*/ 115 h 360"/>
              <a:gd name="T42" fmla="*/ 116 w 360"/>
              <a:gd name="T43" fmla="*/ 93 h 360"/>
              <a:gd name="T44" fmla="*/ 94 w 360"/>
              <a:gd name="T45" fmla="*/ 245 h 360"/>
              <a:gd name="T46" fmla="*/ 116 w 360"/>
              <a:gd name="T47" fmla="*/ 223 h 360"/>
              <a:gd name="T48" fmla="*/ 244 w 360"/>
              <a:gd name="T49" fmla="*/ 223 h 360"/>
              <a:gd name="T50" fmla="*/ 266 w 360"/>
              <a:gd name="T51" fmla="*/ 245 h 360"/>
              <a:gd name="T52" fmla="*/ 244 w 360"/>
              <a:gd name="T53" fmla="*/ 266 h 360"/>
              <a:gd name="T54" fmla="*/ 116 w 360"/>
              <a:gd name="T55" fmla="*/ 266 h 360"/>
              <a:gd name="T56" fmla="*/ 94 w 360"/>
              <a:gd name="T57" fmla="*/ 245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0" h="360">
                <a:moveTo>
                  <a:pt x="245" y="360"/>
                </a:moveTo>
                <a:cubicBezTo>
                  <a:pt x="308" y="360"/>
                  <a:pt x="359" y="309"/>
                  <a:pt x="359" y="246"/>
                </a:cubicBezTo>
                <a:cubicBezTo>
                  <a:pt x="360" y="155"/>
                  <a:pt x="360" y="155"/>
                  <a:pt x="360" y="155"/>
                </a:cubicBezTo>
                <a:cubicBezTo>
                  <a:pt x="359" y="150"/>
                  <a:pt x="359" y="150"/>
                  <a:pt x="359" y="150"/>
                </a:cubicBezTo>
                <a:cubicBezTo>
                  <a:pt x="356" y="143"/>
                  <a:pt x="356" y="143"/>
                  <a:pt x="356" y="143"/>
                </a:cubicBezTo>
                <a:cubicBezTo>
                  <a:pt x="351" y="139"/>
                  <a:pt x="351" y="139"/>
                  <a:pt x="351" y="139"/>
                </a:cubicBezTo>
                <a:cubicBezTo>
                  <a:pt x="344" y="134"/>
                  <a:pt x="311" y="140"/>
                  <a:pt x="302" y="131"/>
                </a:cubicBezTo>
                <a:cubicBezTo>
                  <a:pt x="295" y="126"/>
                  <a:pt x="294" y="115"/>
                  <a:pt x="292" y="101"/>
                </a:cubicBezTo>
                <a:cubicBezTo>
                  <a:pt x="289" y="73"/>
                  <a:pt x="286" y="71"/>
                  <a:pt x="282" y="62"/>
                </a:cubicBezTo>
                <a:cubicBezTo>
                  <a:pt x="266" y="29"/>
                  <a:pt x="223" y="3"/>
                  <a:pt x="19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51" y="0"/>
                  <a:pt x="0" y="51"/>
                  <a:pt x="0" y="114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309"/>
                  <a:pt x="51" y="360"/>
                  <a:pt x="114" y="360"/>
                </a:cubicBezTo>
                <a:lnTo>
                  <a:pt x="245" y="360"/>
                </a:lnTo>
                <a:close/>
                <a:moveTo>
                  <a:pt x="116" y="93"/>
                </a:moveTo>
                <a:cubicBezTo>
                  <a:pt x="179" y="93"/>
                  <a:pt x="179" y="93"/>
                  <a:pt x="179" y="93"/>
                </a:cubicBezTo>
                <a:cubicBezTo>
                  <a:pt x="191" y="93"/>
                  <a:pt x="201" y="103"/>
                  <a:pt x="201" y="115"/>
                </a:cubicBezTo>
                <a:cubicBezTo>
                  <a:pt x="201" y="127"/>
                  <a:pt x="191" y="136"/>
                  <a:pt x="179" y="136"/>
                </a:cubicBezTo>
                <a:cubicBezTo>
                  <a:pt x="116" y="136"/>
                  <a:pt x="116" y="136"/>
                  <a:pt x="116" y="136"/>
                </a:cubicBezTo>
                <a:cubicBezTo>
                  <a:pt x="103" y="136"/>
                  <a:pt x="94" y="127"/>
                  <a:pt x="94" y="115"/>
                </a:cubicBezTo>
                <a:cubicBezTo>
                  <a:pt x="94" y="103"/>
                  <a:pt x="103" y="93"/>
                  <a:pt x="116" y="93"/>
                </a:cubicBezTo>
                <a:close/>
                <a:moveTo>
                  <a:pt x="94" y="245"/>
                </a:moveTo>
                <a:cubicBezTo>
                  <a:pt x="94" y="233"/>
                  <a:pt x="103" y="223"/>
                  <a:pt x="116" y="223"/>
                </a:cubicBezTo>
                <a:cubicBezTo>
                  <a:pt x="244" y="223"/>
                  <a:pt x="244" y="223"/>
                  <a:pt x="244" y="223"/>
                </a:cubicBezTo>
                <a:cubicBezTo>
                  <a:pt x="256" y="223"/>
                  <a:pt x="266" y="233"/>
                  <a:pt x="266" y="245"/>
                </a:cubicBezTo>
                <a:cubicBezTo>
                  <a:pt x="266" y="257"/>
                  <a:pt x="256" y="266"/>
                  <a:pt x="244" y="266"/>
                </a:cubicBezTo>
                <a:cubicBezTo>
                  <a:pt x="116" y="266"/>
                  <a:pt x="116" y="266"/>
                  <a:pt x="116" y="266"/>
                </a:cubicBezTo>
                <a:cubicBezTo>
                  <a:pt x="103" y="266"/>
                  <a:pt x="94" y="257"/>
                  <a:pt x="94" y="2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4" name="Freeform 13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3003217" y="5194627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3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5981944" y="5194627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3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8967599" y="5194627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>
            <p:custDataLst>
              <p:tags r:id="rId22"/>
            </p:custDataLst>
          </p:nvPr>
        </p:nvSpPr>
        <p:spPr>
          <a:xfrm>
            <a:off x="977126" y="458955"/>
            <a:ext cx="5687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THE TEAM</a:t>
            </a:r>
          </a:p>
        </p:txBody>
      </p:sp>
      <p:sp>
        <p:nvSpPr>
          <p:cNvPr id="62" name="Freeform 13"/>
          <p:cNvSpPr>
            <a:spLocks noEditPoints="1"/>
          </p:cNvSpPr>
          <p:nvPr>
            <p:custDataLst>
              <p:tags r:id="rId23"/>
            </p:custDataLst>
          </p:nvPr>
        </p:nvSpPr>
        <p:spPr bwMode="auto">
          <a:xfrm>
            <a:off x="526320" y="68935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TextBox 62"/>
          <p:cNvSpPr txBox="1"/>
          <p:nvPr>
            <p:custDataLst>
              <p:tags r:id="rId24"/>
            </p:custDataLst>
          </p:nvPr>
        </p:nvSpPr>
        <p:spPr>
          <a:xfrm>
            <a:off x="1049677" y="1266397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grpSp>
        <p:nvGrpSpPr>
          <p:cNvPr id="67" name="Group 66"/>
          <p:cNvGrpSpPr/>
          <p:nvPr>
            <p:custDataLst>
              <p:tags r:id="rId25"/>
            </p:custDataLst>
          </p:nvPr>
        </p:nvGrpSpPr>
        <p:grpSpPr>
          <a:xfrm>
            <a:off x="2026008" y="1248091"/>
            <a:ext cx="7659223" cy="3964487"/>
            <a:chOff x="2037184" y="1360110"/>
            <a:chExt cx="10065881" cy="5210195"/>
          </a:xfrm>
          <a:solidFill>
            <a:schemeClr val="accent1"/>
          </a:solidFill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345144" y="2212005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"/>
            <p:cNvSpPr>
              <a:spLocks/>
            </p:cNvSpPr>
            <p:nvPr/>
          </p:nvSpPr>
          <p:spPr bwMode="auto">
            <a:xfrm>
              <a:off x="11162622" y="5163458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8371699" y="1770853"/>
              <a:ext cx="1104631" cy="110831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4814867" y="5630396"/>
              <a:ext cx="936780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6619243" y="5249486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"/>
            <p:cNvSpPr>
              <a:spLocks noEditPoints="1"/>
            </p:cNvSpPr>
            <p:nvPr/>
          </p:nvSpPr>
          <p:spPr bwMode="auto">
            <a:xfrm>
              <a:off x="9489039" y="1360110"/>
              <a:ext cx="402209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>
              <a:off x="2037184" y="4437529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 noEditPoints="1"/>
            </p:cNvSpPr>
            <p:nvPr/>
          </p:nvSpPr>
          <p:spPr bwMode="auto">
            <a:xfrm>
              <a:off x="9074121" y="4571501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1189109" y="3607967"/>
            <a:ext cx="4702016" cy="144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1138414" y="1685651"/>
            <a:ext cx="318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PHONE 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210965" y="1335443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9" name="Freeform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87608" y="137370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4425" y="678232"/>
            <a:ext cx="4233011" cy="617976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  <p:custDataLst>
              <p:tags r:id="rId6"/>
            </p:custDataLst>
          </p:nvPr>
        </p:nvSpPr>
        <p:spPr/>
      </p:sp>
    </p:spTree>
    <p:extLst>
      <p:ext uri="{BB962C8B-B14F-4D97-AF65-F5344CB8AC3E}">
        <p14:creationId xmlns:p14="http://schemas.microsoft.com/office/powerpoint/2010/main" val="5801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081618" y="2570289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5" name="Freeform 13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58261" y="2608546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>
            <p:custDataLst>
              <p:tags r:id="rId3"/>
            </p:custDataLst>
          </p:nvPr>
        </p:nvGrpSpPr>
        <p:grpSpPr>
          <a:xfrm>
            <a:off x="5203316" y="464126"/>
            <a:ext cx="7481817" cy="5628673"/>
            <a:chOff x="2432790" y="730250"/>
            <a:chExt cx="7132330" cy="5365749"/>
          </a:xfrm>
          <a:solidFill>
            <a:schemeClr val="bg1">
              <a:lumMod val="9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700000">
            <a:off x="7868454" y="4265455"/>
            <a:ext cx="1013382" cy="701684"/>
          </a:xfrm>
          <a:custGeom>
            <a:avLst/>
            <a:gdLst>
              <a:gd name="T0" fmla="*/ 246 w 699"/>
              <a:gd name="T1" fmla="*/ 0 h 484"/>
              <a:gd name="T2" fmla="*/ 699 w 699"/>
              <a:gd name="T3" fmla="*/ 0 h 484"/>
              <a:gd name="T4" fmla="*/ 699 w 699"/>
              <a:gd name="T5" fmla="*/ 484 h 484"/>
              <a:gd name="T6" fmla="*/ 246 w 699"/>
              <a:gd name="T7" fmla="*/ 484 h 484"/>
              <a:gd name="T8" fmla="*/ 0 w 699"/>
              <a:gd name="T9" fmla="*/ 242 h 484"/>
              <a:gd name="T10" fmla="*/ 246 w 699"/>
              <a:gd name="T11" fmla="*/ 0 h 484"/>
              <a:gd name="T12" fmla="*/ 246 w 699"/>
              <a:gd name="T13" fmla="*/ 0 h 484"/>
              <a:gd name="T14" fmla="*/ 246 w 699"/>
              <a:gd name="T15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9" h="484">
                <a:moveTo>
                  <a:pt x="246" y="0"/>
                </a:moveTo>
                <a:lnTo>
                  <a:pt x="699" y="0"/>
                </a:lnTo>
                <a:lnTo>
                  <a:pt x="699" y="484"/>
                </a:lnTo>
                <a:lnTo>
                  <a:pt x="246" y="484"/>
                </a:lnTo>
                <a:lnTo>
                  <a:pt x="0" y="242"/>
                </a:lnTo>
                <a:lnTo>
                  <a:pt x="246" y="0"/>
                </a:lnTo>
                <a:lnTo>
                  <a:pt x="246" y="0"/>
                </a:lnTo>
                <a:lnTo>
                  <a:pt x="246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1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700000">
            <a:off x="9061865" y="3830827"/>
            <a:ext cx="697335" cy="1919483"/>
          </a:xfrm>
          <a:custGeom>
            <a:avLst/>
            <a:gdLst>
              <a:gd name="T0" fmla="*/ 239 w 481"/>
              <a:gd name="T1" fmla="*/ 241 h 1324"/>
              <a:gd name="T2" fmla="*/ 481 w 481"/>
              <a:gd name="T3" fmla="*/ 0 h 1324"/>
              <a:gd name="T4" fmla="*/ 481 w 481"/>
              <a:gd name="T5" fmla="*/ 840 h 1324"/>
              <a:gd name="T6" fmla="*/ 0 w 481"/>
              <a:gd name="T7" fmla="*/ 1324 h 1324"/>
              <a:gd name="T8" fmla="*/ 0 w 481"/>
              <a:gd name="T9" fmla="*/ 0 h 1324"/>
              <a:gd name="T10" fmla="*/ 239 w 481"/>
              <a:gd name="T11" fmla="*/ 241 h 1324"/>
              <a:gd name="T12" fmla="*/ 239 w 481"/>
              <a:gd name="T13" fmla="*/ 241 h 1324"/>
              <a:gd name="T14" fmla="*/ 239 w 481"/>
              <a:gd name="T15" fmla="*/ 241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1324">
                <a:moveTo>
                  <a:pt x="239" y="241"/>
                </a:moveTo>
                <a:lnTo>
                  <a:pt x="481" y="0"/>
                </a:lnTo>
                <a:lnTo>
                  <a:pt x="481" y="840"/>
                </a:lnTo>
                <a:lnTo>
                  <a:pt x="0" y="1324"/>
                </a:lnTo>
                <a:lnTo>
                  <a:pt x="0" y="0"/>
                </a:lnTo>
                <a:lnTo>
                  <a:pt x="239" y="241"/>
                </a:lnTo>
                <a:lnTo>
                  <a:pt x="239" y="241"/>
                </a:lnTo>
                <a:lnTo>
                  <a:pt x="239" y="2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2" name="Freeform 7"/>
          <p:cNvSpPr>
            <a:spLocks/>
          </p:cNvSpPr>
          <p:nvPr>
            <p:custDataLst>
              <p:tags r:id="rId6"/>
            </p:custDataLst>
          </p:nvPr>
        </p:nvSpPr>
        <p:spPr bwMode="auto">
          <a:xfrm rot="2700000">
            <a:off x="7299021" y="2176839"/>
            <a:ext cx="701684" cy="1009032"/>
          </a:xfrm>
          <a:custGeom>
            <a:avLst/>
            <a:gdLst>
              <a:gd name="T0" fmla="*/ 484 w 484"/>
              <a:gd name="T1" fmla="*/ 242 h 696"/>
              <a:gd name="T2" fmla="*/ 484 w 484"/>
              <a:gd name="T3" fmla="*/ 696 h 696"/>
              <a:gd name="T4" fmla="*/ 0 w 484"/>
              <a:gd name="T5" fmla="*/ 696 h 696"/>
              <a:gd name="T6" fmla="*/ 0 w 484"/>
              <a:gd name="T7" fmla="*/ 242 h 696"/>
              <a:gd name="T8" fmla="*/ 242 w 484"/>
              <a:gd name="T9" fmla="*/ 0 h 696"/>
              <a:gd name="T10" fmla="*/ 484 w 484"/>
              <a:gd name="T11" fmla="*/ 242 h 696"/>
              <a:gd name="T12" fmla="*/ 484 w 484"/>
              <a:gd name="T13" fmla="*/ 242 h 696"/>
              <a:gd name="T14" fmla="*/ 484 w 484"/>
              <a:gd name="T15" fmla="*/ 24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696">
                <a:moveTo>
                  <a:pt x="484" y="242"/>
                </a:moveTo>
                <a:lnTo>
                  <a:pt x="484" y="696"/>
                </a:lnTo>
                <a:lnTo>
                  <a:pt x="0" y="696"/>
                </a:lnTo>
                <a:lnTo>
                  <a:pt x="0" y="242"/>
                </a:lnTo>
                <a:lnTo>
                  <a:pt x="242" y="0"/>
                </a:lnTo>
                <a:lnTo>
                  <a:pt x="484" y="242"/>
                </a:lnTo>
                <a:lnTo>
                  <a:pt x="484" y="242"/>
                </a:lnTo>
                <a:lnTo>
                  <a:pt x="484" y="24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3" name="Freeform 8"/>
          <p:cNvSpPr>
            <a:spLocks/>
          </p:cNvSpPr>
          <p:nvPr>
            <p:custDataLst>
              <p:tags r:id="rId7"/>
            </p:custDataLst>
          </p:nvPr>
        </p:nvSpPr>
        <p:spPr bwMode="auto">
          <a:xfrm rot="2700000">
            <a:off x="6516061" y="3365387"/>
            <a:ext cx="1918031" cy="701684"/>
          </a:xfrm>
          <a:custGeom>
            <a:avLst/>
            <a:gdLst>
              <a:gd name="T0" fmla="*/ 1081 w 1323"/>
              <a:gd name="T1" fmla="*/ 242 h 484"/>
              <a:gd name="T2" fmla="*/ 1323 w 1323"/>
              <a:gd name="T3" fmla="*/ 484 h 484"/>
              <a:gd name="T4" fmla="*/ 484 w 1323"/>
              <a:gd name="T5" fmla="*/ 484 h 484"/>
              <a:gd name="T6" fmla="*/ 0 w 1323"/>
              <a:gd name="T7" fmla="*/ 0 h 484"/>
              <a:gd name="T8" fmla="*/ 1323 w 1323"/>
              <a:gd name="T9" fmla="*/ 0 h 484"/>
              <a:gd name="T10" fmla="*/ 1081 w 1323"/>
              <a:gd name="T11" fmla="*/ 242 h 484"/>
              <a:gd name="T12" fmla="*/ 1081 w 1323"/>
              <a:gd name="T13" fmla="*/ 242 h 484"/>
              <a:gd name="T14" fmla="*/ 1081 w 1323"/>
              <a:gd name="T15" fmla="*/ 242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3" h="484">
                <a:moveTo>
                  <a:pt x="1081" y="242"/>
                </a:moveTo>
                <a:lnTo>
                  <a:pt x="1323" y="484"/>
                </a:lnTo>
                <a:lnTo>
                  <a:pt x="484" y="484"/>
                </a:lnTo>
                <a:lnTo>
                  <a:pt x="0" y="0"/>
                </a:lnTo>
                <a:lnTo>
                  <a:pt x="1323" y="0"/>
                </a:lnTo>
                <a:lnTo>
                  <a:pt x="1081" y="242"/>
                </a:lnTo>
                <a:lnTo>
                  <a:pt x="1081" y="242"/>
                </a:lnTo>
                <a:lnTo>
                  <a:pt x="1081" y="2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4" name="Freeform 9"/>
          <p:cNvSpPr>
            <a:spLocks/>
          </p:cNvSpPr>
          <p:nvPr>
            <p:custDataLst>
              <p:tags r:id="rId8"/>
            </p:custDataLst>
          </p:nvPr>
        </p:nvSpPr>
        <p:spPr bwMode="auto">
          <a:xfrm rot="2700000">
            <a:off x="9117618" y="1568023"/>
            <a:ext cx="1006133" cy="700234"/>
          </a:xfrm>
          <a:custGeom>
            <a:avLst/>
            <a:gdLst>
              <a:gd name="T0" fmla="*/ 452 w 694"/>
              <a:gd name="T1" fmla="*/ 483 h 483"/>
              <a:gd name="T2" fmla="*/ 0 w 694"/>
              <a:gd name="T3" fmla="*/ 483 h 483"/>
              <a:gd name="T4" fmla="*/ 0 w 694"/>
              <a:gd name="T5" fmla="*/ 0 h 483"/>
              <a:gd name="T6" fmla="*/ 452 w 694"/>
              <a:gd name="T7" fmla="*/ 0 h 483"/>
              <a:gd name="T8" fmla="*/ 694 w 694"/>
              <a:gd name="T9" fmla="*/ 242 h 483"/>
              <a:gd name="T10" fmla="*/ 452 w 694"/>
              <a:gd name="T11" fmla="*/ 483 h 483"/>
              <a:gd name="T12" fmla="*/ 452 w 694"/>
              <a:gd name="T13" fmla="*/ 483 h 483"/>
              <a:gd name="T14" fmla="*/ 452 w 694"/>
              <a:gd name="T15" fmla="*/ 48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4" h="483">
                <a:moveTo>
                  <a:pt x="452" y="483"/>
                </a:moveTo>
                <a:lnTo>
                  <a:pt x="0" y="483"/>
                </a:lnTo>
                <a:lnTo>
                  <a:pt x="0" y="0"/>
                </a:lnTo>
                <a:lnTo>
                  <a:pt x="452" y="0"/>
                </a:lnTo>
                <a:lnTo>
                  <a:pt x="694" y="242"/>
                </a:lnTo>
                <a:lnTo>
                  <a:pt x="452" y="483"/>
                </a:lnTo>
                <a:lnTo>
                  <a:pt x="452" y="483"/>
                </a:lnTo>
                <a:lnTo>
                  <a:pt x="452" y="48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5" name="Freeform 10"/>
          <p:cNvSpPr>
            <a:spLocks/>
          </p:cNvSpPr>
          <p:nvPr>
            <p:custDataLst>
              <p:tags r:id="rId9"/>
            </p:custDataLst>
          </p:nvPr>
        </p:nvSpPr>
        <p:spPr bwMode="auto">
          <a:xfrm rot="2700000">
            <a:off x="8234970" y="785665"/>
            <a:ext cx="701684" cy="1919483"/>
          </a:xfrm>
          <a:custGeom>
            <a:avLst/>
            <a:gdLst>
              <a:gd name="T0" fmla="*/ 242 w 484"/>
              <a:gd name="T1" fmla="*/ 1083 h 1324"/>
              <a:gd name="T2" fmla="*/ 0 w 484"/>
              <a:gd name="T3" fmla="*/ 1324 h 1324"/>
              <a:gd name="T4" fmla="*/ 0 w 484"/>
              <a:gd name="T5" fmla="*/ 483 h 1324"/>
              <a:gd name="T6" fmla="*/ 484 w 484"/>
              <a:gd name="T7" fmla="*/ 0 h 1324"/>
              <a:gd name="T8" fmla="*/ 484 w 484"/>
              <a:gd name="T9" fmla="*/ 1324 h 1324"/>
              <a:gd name="T10" fmla="*/ 242 w 484"/>
              <a:gd name="T11" fmla="*/ 1083 h 1324"/>
              <a:gd name="T12" fmla="*/ 242 w 484"/>
              <a:gd name="T13" fmla="*/ 1083 h 1324"/>
              <a:gd name="T14" fmla="*/ 242 w 484"/>
              <a:gd name="T15" fmla="*/ 1083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1324">
                <a:moveTo>
                  <a:pt x="242" y="1083"/>
                </a:moveTo>
                <a:lnTo>
                  <a:pt x="0" y="1324"/>
                </a:lnTo>
                <a:lnTo>
                  <a:pt x="0" y="483"/>
                </a:lnTo>
                <a:lnTo>
                  <a:pt x="484" y="0"/>
                </a:lnTo>
                <a:lnTo>
                  <a:pt x="484" y="1324"/>
                </a:lnTo>
                <a:lnTo>
                  <a:pt x="242" y="1083"/>
                </a:lnTo>
                <a:lnTo>
                  <a:pt x="242" y="1083"/>
                </a:lnTo>
                <a:lnTo>
                  <a:pt x="242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6" name="Freeform 11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2700000">
            <a:off x="9998326" y="3348867"/>
            <a:ext cx="697335" cy="1010482"/>
          </a:xfrm>
          <a:custGeom>
            <a:avLst/>
            <a:gdLst>
              <a:gd name="T0" fmla="*/ 0 w 481"/>
              <a:gd name="T1" fmla="*/ 455 h 697"/>
              <a:gd name="T2" fmla="*/ 0 w 481"/>
              <a:gd name="T3" fmla="*/ 0 h 697"/>
              <a:gd name="T4" fmla="*/ 481 w 481"/>
              <a:gd name="T5" fmla="*/ 0 h 697"/>
              <a:gd name="T6" fmla="*/ 481 w 481"/>
              <a:gd name="T7" fmla="*/ 455 h 697"/>
              <a:gd name="T8" fmla="*/ 239 w 481"/>
              <a:gd name="T9" fmla="*/ 697 h 697"/>
              <a:gd name="T10" fmla="*/ 0 w 481"/>
              <a:gd name="T11" fmla="*/ 455 h 697"/>
              <a:gd name="T12" fmla="*/ 0 w 481"/>
              <a:gd name="T13" fmla="*/ 455 h 697"/>
              <a:gd name="T14" fmla="*/ 0 w 481"/>
              <a:gd name="T15" fmla="*/ 455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1" h="697">
                <a:moveTo>
                  <a:pt x="0" y="455"/>
                </a:moveTo>
                <a:lnTo>
                  <a:pt x="0" y="0"/>
                </a:lnTo>
                <a:lnTo>
                  <a:pt x="481" y="0"/>
                </a:lnTo>
                <a:lnTo>
                  <a:pt x="481" y="455"/>
                </a:lnTo>
                <a:lnTo>
                  <a:pt x="239" y="697"/>
                </a:lnTo>
                <a:lnTo>
                  <a:pt x="0" y="455"/>
                </a:lnTo>
                <a:lnTo>
                  <a:pt x="0" y="455"/>
                </a:lnTo>
                <a:lnTo>
                  <a:pt x="0" y="4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17" name="Freeform 12"/>
          <p:cNvSpPr>
            <a:spLocks/>
          </p:cNvSpPr>
          <p:nvPr>
            <p:custDataLst>
              <p:tags r:id="rId11"/>
            </p:custDataLst>
          </p:nvPr>
        </p:nvSpPr>
        <p:spPr bwMode="auto">
          <a:xfrm rot="2700000">
            <a:off x="9562463" y="2468093"/>
            <a:ext cx="1916582" cy="700234"/>
          </a:xfrm>
          <a:custGeom>
            <a:avLst/>
            <a:gdLst>
              <a:gd name="T0" fmla="*/ 244 w 1322"/>
              <a:gd name="T1" fmla="*/ 242 h 483"/>
              <a:gd name="T2" fmla="*/ 0 w 1322"/>
              <a:gd name="T3" fmla="*/ 0 h 483"/>
              <a:gd name="T4" fmla="*/ 843 w 1322"/>
              <a:gd name="T5" fmla="*/ 0 h 483"/>
              <a:gd name="T6" fmla="*/ 1322 w 1322"/>
              <a:gd name="T7" fmla="*/ 483 h 483"/>
              <a:gd name="T8" fmla="*/ 0 w 1322"/>
              <a:gd name="T9" fmla="*/ 483 h 483"/>
              <a:gd name="T10" fmla="*/ 244 w 1322"/>
              <a:gd name="T11" fmla="*/ 242 h 483"/>
              <a:gd name="T12" fmla="*/ 244 w 1322"/>
              <a:gd name="T13" fmla="*/ 242 h 483"/>
              <a:gd name="T14" fmla="*/ 244 w 1322"/>
              <a:gd name="T15" fmla="*/ 24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2" h="483">
                <a:moveTo>
                  <a:pt x="244" y="242"/>
                </a:moveTo>
                <a:lnTo>
                  <a:pt x="0" y="0"/>
                </a:lnTo>
                <a:lnTo>
                  <a:pt x="843" y="0"/>
                </a:lnTo>
                <a:lnTo>
                  <a:pt x="1322" y="483"/>
                </a:lnTo>
                <a:lnTo>
                  <a:pt x="0" y="483"/>
                </a:lnTo>
                <a:lnTo>
                  <a:pt x="244" y="242"/>
                </a:lnTo>
                <a:lnTo>
                  <a:pt x="244" y="242"/>
                </a:lnTo>
                <a:lnTo>
                  <a:pt x="244" y="2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3"/>
          </a:p>
        </p:txBody>
      </p:sp>
      <p:sp>
        <p:nvSpPr>
          <p:cNvPr id="120" name="Freeform 119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8660983" y="2943182"/>
            <a:ext cx="605274" cy="603987"/>
          </a:xfrm>
          <a:custGeom>
            <a:avLst/>
            <a:gdLst>
              <a:gd name="T0" fmla="*/ 0 w 199"/>
              <a:gd name="T1" fmla="*/ 99 h 198"/>
              <a:gd name="T2" fmla="*/ 199 w 199"/>
              <a:gd name="T3" fmla="*/ 99 h 198"/>
              <a:gd name="T4" fmla="*/ 112 w 199"/>
              <a:gd name="T5" fmla="*/ 185 h 198"/>
              <a:gd name="T6" fmla="*/ 104 w 199"/>
              <a:gd name="T7" fmla="*/ 145 h 198"/>
              <a:gd name="T8" fmla="*/ 112 w 199"/>
              <a:gd name="T9" fmla="*/ 185 h 198"/>
              <a:gd name="T10" fmla="*/ 96 w 199"/>
              <a:gd name="T11" fmla="*/ 145 h 198"/>
              <a:gd name="T12" fmla="*/ 87 w 199"/>
              <a:gd name="T13" fmla="*/ 185 h 198"/>
              <a:gd name="T14" fmla="*/ 87 w 199"/>
              <a:gd name="T15" fmla="*/ 13 h 198"/>
              <a:gd name="T16" fmla="*/ 96 w 199"/>
              <a:gd name="T17" fmla="*/ 53 h 198"/>
              <a:gd name="T18" fmla="*/ 87 w 199"/>
              <a:gd name="T19" fmla="*/ 13 h 198"/>
              <a:gd name="T20" fmla="*/ 104 w 199"/>
              <a:gd name="T21" fmla="*/ 53 h 198"/>
              <a:gd name="T22" fmla="*/ 112 w 199"/>
              <a:gd name="T23" fmla="*/ 13 h 198"/>
              <a:gd name="T24" fmla="*/ 104 w 199"/>
              <a:gd name="T25" fmla="*/ 61 h 198"/>
              <a:gd name="T26" fmla="*/ 149 w 199"/>
              <a:gd name="T27" fmla="*/ 95 h 198"/>
              <a:gd name="T28" fmla="*/ 104 w 199"/>
              <a:gd name="T29" fmla="*/ 61 h 198"/>
              <a:gd name="T30" fmla="*/ 96 w 199"/>
              <a:gd name="T31" fmla="*/ 95 h 198"/>
              <a:gd name="T32" fmla="*/ 57 w 199"/>
              <a:gd name="T33" fmla="*/ 55 h 198"/>
              <a:gd name="T34" fmla="*/ 42 w 199"/>
              <a:gd name="T35" fmla="*/ 95 h 198"/>
              <a:gd name="T36" fmla="*/ 31 w 199"/>
              <a:gd name="T37" fmla="*/ 45 h 198"/>
              <a:gd name="T38" fmla="*/ 42 w 199"/>
              <a:gd name="T39" fmla="*/ 95 h 198"/>
              <a:gd name="T40" fmla="*/ 49 w 199"/>
              <a:gd name="T41" fmla="*/ 145 h 198"/>
              <a:gd name="T42" fmla="*/ 13 w 199"/>
              <a:gd name="T43" fmla="*/ 103 h 198"/>
              <a:gd name="T44" fmla="*/ 50 w 199"/>
              <a:gd name="T45" fmla="*/ 103 h 198"/>
              <a:gd name="T46" fmla="*/ 96 w 199"/>
              <a:gd name="T47" fmla="*/ 137 h 198"/>
              <a:gd name="T48" fmla="*/ 50 w 199"/>
              <a:gd name="T49" fmla="*/ 103 h 198"/>
              <a:gd name="T50" fmla="*/ 104 w 199"/>
              <a:gd name="T51" fmla="*/ 103 h 198"/>
              <a:gd name="T52" fmla="*/ 143 w 199"/>
              <a:gd name="T53" fmla="*/ 142 h 198"/>
              <a:gd name="T54" fmla="*/ 157 w 199"/>
              <a:gd name="T55" fmla="*/ 103 h 198"/>
              <a:gd name="T56" fmla="*/ 168 w 199"/>
              <a:gd name="T57" fmla="*/ 153 h 198"/>
              <a:gd name="T58" fmla="*/ 157 w 199"/>
              <a:gd name="T59" fmla="*/ 103 h 198"/>
              <a:gd name="T60" fmla="*/ 150 w 199"/>
              <a:gd name="T61" fmla="*/ 53 h 198"/>
              <a:gd name="T62" fmla="*/ 187 w 199"/>
              <a:gd name="T63" fmla="*/ 95 h 198"/>
              <a:gd name="T64" fmla="*/ 162 w 199"/>
              <a:gd name="T65" fmla="*/ 39 h 198"/>
              <a:gd name="T66" fmla="*/ 131 w 199"/>
              <a:gd name="T67" fmla="*/ 18 h 198"/>
              <a:gd name="T68" fmla="*/ 68 w 199"/>
              <a:gd name="T69" fmla="*/ 18 h 198"/>
              <a:gd name="T70" fmla="*/ 37 w 199"/>
              <a:gd name="T71" fmla="*/ 39 h 198"/>
              <a:gd name="T72" fmla="*/ 37 w 199"/>
              <a:gd name="T73" fmla="*/ 159 h 198"/>
              <a:gd name="T74" fmla="*/ 68 w 199"/>
              <a:gd name="T75" fmla="*/ 180 h 198"/>
              <a:gd name="T76" fmla="*/ 131 w 199"/>
              <a:gd name="T77" fmla="*/ 180 h 198"/>
              <a:gd name="T78" fmla="*/ 162 w 199"/>
              <a:gd name="T79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" h="198">
                <a:moveTo>
                  <a:pt x="100" y="0"/>
                </a:moveTo>
                <a:cubicBezTo>
                  <a:pt x="45" y="0"/>
                  <a:pt x="0" y="44"/>
                  <a:pt x="0" y="99"/>
                </a:cubicBezTo>
                <a:cubicBezTo>
                  <a:pt x="0" y="153"/>
                  <a:pt x="45" y="198"/>
                  <a:pt x="100" y="198"/>
                </a:cubicBezTo>
                <a:cubicBezTo>
                  <a:pt x="154" y="198"/>
                  <a:pt x="199" y="153"/>
                  <a:pt x="199" y="99"/>
                </a:cubicBezTo>
                <a:cubicBezTo>
                  <a:pt x="199" y="44"/>
                  <a:pt x="154" y="0"/>
                  <a:pt x="100" y="0"/>
                </a:cubicBezTo>
                <a:moveTo>
                  <a:pt x="112" y="185"/>
                </a:moveTo>
                <a:cubicBezTo>
                  <a:pt x="109" y="185"/>
                  <a:pt x="106" y="186"/>
                  <a:pt x="104" y="186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16" y="145"/>
                  <a:pt x="129" y="147"/>
                  <a:pt x="140" y="150"/>
                </a:cubicBezTo>
                <a:cubicBezTo>
                  <a:pt x="133" y="167"/>
                  <a:pt x="123" y="180"/>
                  <a:pt x="112" y="185"/>
                </a:cubicBezTo>
                <a:moveTo>
                  <a:pt x="59" y="150"/>
                </a:moveTo>
                <a:cubicBezTo>
                  <a:pt x="71" y="147"/>
                  <a:pt x="83" y="145"/>
                  <a:pt x="96" y="145"/>
                </a:cubicBezTo>
                <a:cubicBezTo>
                  <a:pt x="96" y="186"/>
                  <a:pt x="96" y="186"/>
                  <a:pt x="96" y="186"/>
                </a:cubicBezTo>
                <a:cubicBezTo>
                  <a:pt x="93" y="186"/>
                  <a:pt x="90" y="185"/>
                  <a:pt x="87" y="185"/>
                </a:cubicBezTo>
                <a:cubicBezTo>
                  <a:pt x="76" y="180"/>
                  <a:pt x="66" y="167"/>
                  <a:pt x="59" y="150"/>
                </a:cubicBezTo>
                <a:moveTo>
                  <a:pt x="87" y="13"/>
                </a:moveTo>
                <a:cubicBezTo>
                  <a:pt x="90" y="12"/>
                  <a:pt x="93" y="12"/>
                  <a:pt x="96" y="12"/>
                </a:cubicBezTo>
                <a:cubicBezTo>
                  <a:pt x="96" y="53"/>
                  <a:pt x="96" y="53"/>
                  <a:pt x="96" y="53"/>
                </a:cubicBezTo>
                <a:cubicBezTo>
                  <a:pt x="83" y="53"/>
                  <a:pt x="71" y="51"/>
                  <a:pt x="59" y="48"/>
                </a:cubicBezTo>
                <a:cubicBezTo>
                  <a:pt x="66" y="31"/>
                  <a:pt x="76" y="18"/>
                  <a:pt x="87" y="13"/>
                </a:cubicBezTo>
                <a:moveTo>
                  <a:pt x="140" y="48"/>
                </a:moveTo>
                <a:cubicBezTo>
                  <a:pt x="129" y="51"/>
                  <a:pt x="116" y="53"/>
                  <a:pt x="104" y="53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6" y="12"/>
                  <a:pt x="109" y="12"/>
                  <a:pt x="112" y="13"/>
                </a:cubicBezTo>
                <a:cubicBezTo>
                  <a:pt x="123" y="18"/>
                  <a:pt x="133" y="31"/>
                  <a:pt x="140" y="48"/>
                </a:cubicBezTo>
                <a:moveTo>
                  <a:pt x="104" y="61"/>
                </a:moveTo>
                <a:cubicBezTo>
                  <a:pt x="117" y="61"/>
                  <a:pt x="130" y="59"/>
                  <a:pt x="143" y="55"/>
                </a:cubicBezTo>
                <a:cubicBezTo>
                  <a:pt x="146" y="67"/>
                  <a:pt x="148" y="81"/>
                  <a:pt x="149" y="95"/>
                </a:cubicBezTo>
                <a:cubicBezTo>
                  <a:pt x="104" y="95"/>
                  <a:pt x="104" y="95"/>
                  <a:pt x="104" y="95"/>
                </a:cubicBezTo>
                <a:lnTo>
                  <a:pt x="104" y="61"/>
                </a:lnTo>
                <a:close/>
                <a:moveTo>
                  <a:pt x="96" y="61"/>
                </a:moveTo>
                <a:cubicBezTo>
                  <a:pt x="96" y="95"/>
                  <a:pt x="96" y="95"/>
                  <a:pt x="96" y="95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81"/>
                  <a:pt x="53" y="67"/>
                  <a:pt x="57" y="55"/>
                </a:cubicBezTo>
                <a:cubicBezTo>
                  <a:pt x="69" y="59"/>
                  <a:pt x="82" y="61"/>
                  <a:pt x="96" y="61"/>
                </a:cubicBezTo>
                <a:moveTo>
                  <a:pt x="42" y="95"/>
                </a:moveTo>
                <a:cubicBezTo>
                  <a:pt x="13" y="95"/>
                  <a:pt x="13" y="95"/>
                  <a:pt x="13" y="95"/>
                </a:cubicBezTo>
                <a:cubicBezTo>
                  <a:pt x="13" y="76"/>
                  <a:pt x="20" y="59"/>
                  <a:pt x="31" y="45"/>
                </a:cubicBezTo>
                <a:cubicBezTo>
                  <a:pt x="37" y="48"/>
                  <a:pt x="43" y="51"/>
                  <a:pt x="49" y="53"/>
                </a:cubicBezTo>
                <a:cubicBezTo>
                  <a:pt x="45" y="65"/>
                  <a:pt x="43" y="80"/>
                  <a:pt x="42" y="95"/>
                </a:cubicBezTo>
                <a:moveTo>
                  <a:pt x="42" y="103"/>
                </a:moveTo>
                <a:cubicBezTo>
                  <a:pt x="43" y="118"/>
                  <a:pt x="45" y="132"/>
                  <a:pt x="49" y="145"/>
                </a:cubicBezTo>
                <a:cubicBezTo>
                  <a:pt x="43" y="147"/>
                  <a:pt x="37" y="150"/>
                  <a:pt x="31" y="153"/>
                </a:cubicBezTo>
                <a:cubicBezTo>
                  <a:pt x="20" y="139"/>
                  <a:pt x="13" y="122"/>
                  <a:pt x="13" y="103"/>
                </a:cubicBezTo>
                <a:lnTo>
                  <a:pt x="42" y="103"/>
                </a:lnTo>
                <a:close/>
                <a:moveTo>
                  <a:pt x="50" y="103"/>
                </a:moveTo>
                <a:cubicBezTo>
                  <a:pt x="96" y="103"/>
                  <a:pt x="96" y="103"/>
                  <a:pt x="96" y="103"/>
                </a:cubicBezTo>
                <a:cubicBezTo>
                  <a:pt x="96" y="137"/>
                  <a:pt x="96" y="137"/>
                  <a:pt x="96" y="137"/>
                </a:cubicBezTo>
                <a:cubicBezTo>
                  <a:pt x="82" y="137"/>
                  <a:pt x="69" y="139"/>
                  <a:pt x="57" y="142"/>
                </a:cubicBezTo>
                <a:cubicBezTo>
                  <a:pt x="53" y="131"/>
                  <a:pt x="51" y="117"/>
                  <a:pt x="50" y="103"/>
                </a:cubicBezTo>
                <a:moveTo>
                  <a:pt x="104" y="137"/>
                </a:moveTo>
                <a:cubicBezTo>
                  <a:pt x="104" y="103"/>
                  <a:pt x="104" y="103"/>
                  <a:pt x="104" y="103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48" y="117"/>
                  <a:pt x="146" y="131"/>
                  <a:pt x="143" y="142"/>
                </a:cubicBezTo>
                <a:cubicBezTo>
                  <a:pt x="130" y="139"/>
                  <a:pt x="117" y="137"/>
                  <a:pt x="104" y="137"/>
                </a:cubicBezTo>
                <a:moveTo>
                  <a:pt x="157" y="103"/>
                </a:moveTo>
                <a:cubicBezTo>
                  <a:pt x="187" y="103"/>
                  <a:pt x="187" y="103"/>
                  <a:pt x="187" y="103"/>
                </a:cubicBezTo>
                <a:cubicBezTo>
                  <a:pt x="186" y="122"/>
                  <a:pt x="179" y="139"/>
                  <a:pt x="168" y="153"/>
                </a:cubicBezTo>
                <a:cubicBezTo>
                  <a:pt x="162" y="150"/>
                  <a:pt x="156" y="147"/>
                  <a:pt x="150" y="145"/>
                </a:cubicBezTo>
                <a:cubicBezTo>
                  <a:pt x="154" y="132"/>
                  <a:pt x="156" y="118"/>
                  <a:pt x="157" y="103"/>
                </a:cubicBezTo>
                <a:moveTo>
                  <a:pt x="157" y="95"/>
                </a:moveTo>
                <a:cubicBezTo>
                  <a:pt x="156" y="80"/>
                  <a:pt x="154" y="65"/>
                  <a:pt x="150" y="53"/>
                </a:cubicBezTo>
                <a:cubicBezTo>
                  <a:pt x="156" y="51"/>
                  <a:pt x="162" y="48"/>
                  <a:pt x="168" y="45"/>
                </a:cubicBezTo>
                <a:cubicBezTo>
                  <a:pt x="179" y="59"/>
                  <a:pt x="186" y="76"/>
                  <a:pt x="187" y="95"/>
                </a:cubicBezTo>
                <a:lnTo>
                  <a:pt x="157" y="95"/>
                </a:lnTo>
                <a:close/>
                <a:moveTo>
                  <a:pt x="162" y="39"/>
                </a:moveTo>
                <a:cubicBezTo>
                  <a:pt x="158" y="41"/>
                  <a:pt x="153" y="43"/>
                  <a:pt x="147" y="45"/>
                </a:cubicBezTo>
                <a:cubicBezTo>
                  <a:pt x="143" y="34"/>
                  <a:pt x="137" y="25"/>
                  <a:pt x="131" y="18"/>
                </a:cubicBezTo>
                <a:cubicBezTo>
                  <a:pt x="143" y="22"/>
                  <a:pt x="154" y="29"/>
                  <a:pt x="162" y="39"/>
                </a:cubicBezTo>
                <a:moveTo>
                  <a:pt x="68" y="18"/>
                </a:moveTo>
                <a:cubicBezTo>
                  <a:pt x="62" y="25"/>
                  <a:pt x="56" y="34"/>
                  <a:pt x="52" y="45"/>
                </a:cubicBezTo>
                <a:cubicBezTo>
                  <a:pt x="46" y="43"/>
                  <a:pt x="41" y="41"/>
                  <a:pt x="37" y="39"/>
                </a:cubicBezTo>
                <a:cubicBezTo>
                  <a:pt x="46" y="29"/>
                  <a:pt x="56" y="22"/>
                  <a:pt x="68" y="18"/>
                </a:cubicBezTo>
                <a:moveTo>
                  <a:pt x="37" y="159"/>
                </a:moveTo>
                <a:cubicBezTo>
                  <a:pt x="41" y="157"/>
                  <a:pt x="46" y="154"/>
                  <a:pt x="52" y="152"/>
                </a:cubicBezTo>
                <a:cubicBezTo>
                  <a:pt x="56" y="163"/>
                  <a:pt x="62" y="173"/>
                  <a:pt x="68" y="180"/>
                </a:cubicBezTo>
                <a:cubicBezTo>
                  <a:pt x="56" y="175"/>
                  <a:pt x="46" y="168"/>
                  <a:pt x="37" y="159"/>
                </a:cubicBezTo>
                <a:moveTo>
                  <a:pt x="131" y="180"/>
                </a:moveTo>
                <a:cubicBezTo>
                  <a:pt x="137" y="173"/>
                  <a:pt x="143" y="163"/>
                  <a:pt x="147" y="152"/>
                </a:cubicBezTo>
                <a:cubicBezTo>
                  <a:pt x="153" y="154"/>
                  <a:pt x="158" y="157"/>
                  <a:pt x="162" y="159"/>
                </a:cubicBezTo>
                <a:cubicBezTo>
                  <a:pt x="154" y="168"/>
                  <a:pt x="143" y="175"/>
                  <a:pt x="131" y="18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>
            <p:custDataLst>
              <p:tags r:id="rId13"/>
            </p:custDataLst>
          </p:nvPr>
        </p:nvSpPr>
        <p:spPr>
          <a:xfrm>
            <a:off x="1009067" y="2977576"/>
            <a:ext cx="4822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INFOGRAPHIC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37730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-525842" y="274852"/>
            <a:ext cx="7481817" cy="5628673"/>
            <a:chOff x="2432790" y="730250"/>
            <a:chExt cx="7132330" cy="5365749"/>
          </a:xfrm>
          <a:solidFill>
            <a:schemeClr val="bg1">
              <a:lumMod val="95000"/>
              <a:alpha val="45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363911" y="800100"/>
              <a:ext cx="5110162" cy="5078412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878262" y="5394324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8306592" y="11715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743324" y="13573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724649" y="4189412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33698" y="3802585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432790" y="2824939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7440141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>
            <p:custDataLst>
              <p:tags r:id="rId2"/>
            </p:custDataLst>
          </p:nvPr>
        </p:nvGrpSpPr>
        <p:grpSpPr>
          <a:xfrm flipH="1">
            <a:off x="875575" y="703100"/>
            <a:ext cx="4706712" cy="3360845"/>
            <a:chOff x="1198974" y="2210578"/>
            <a:chExt cx="6000421" cy="3360845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198974" y="2958569"/>
              <a:ext cx="600042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98974" y="3751089"/>
              <a:ext cx="600042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198974" y="4568825"/>
              <a:ext cx="600042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98974" y="2210578"/>
              <a:ext cx="600042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197569" y="2210578"/>
              <a:ext cx="0" cy="33608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98974" y="2210578"/>
              <a:ext cx="0" cy="3360845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reeform 86"/>
          <p:cNvSpPr>
            <a:spLocks/>
          </p:cNvSpPr>
          <p:nvPr>
            <p:custDataLst>
              <p:tags r:id="rId3"/>
            </p:custDataLst>
          </p:nvPr>
        </p:nvSpPr>
        <p:spPr bwMode="auto">
          <a:xfrm flipH="1">
            <a:off x="4824481" y="2522079"/>
            <a:ext cx="509756" cy="297796"/>
          </a:xfrm>
          <a:custGeom>
            <a:avLst/>
            <a:gdLst>
              <a:gd name="T0" fmla="*/ 120 w 120"/>
              <a:gd name="T1" fmla="*/ 60 h 69"/>
              <a:gd name="T2" fmla="*/ 60 w 120"/>
              <a:gd name="T3" fmla="*/ 0 h 69"/>
              <a:gd name="T4" fmla="*/ 0 w 120"/>
              <a:gd name="T5" fmla="*/ 60 h 69"/>
              <a:gd name="T6" fmla="*/ 0 w 120"/>
              <a:gd name="T7" fmla="*/ 69 h 69"/>
              <a:gd name="T8" fmla="*/ 120 w 120"/>
              <a:gd name="T9" fmla="*/ 69 h 69"/>
              <a:gd name="T10" fmla="*/ 120 w 120"/>
              <a:gd name="T11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88" name="Group 87"/>
          <p:cNvGrpSpPr/>
          <p:nvPr>
            <p:custDataLst>
              <p:tags r:id="rId4"/>
            </p:custDataLst>
          </p:nvPr>
        </p:nvGrpSpPr>
        <p:grpSpPr>
          <a:xfrm flipH="1">
            <a:off x="4693976" y="2566408"/>
            <a:ext cx="637344" cy="1154395"/>
            <a:chOff x="806257" y="3985529"/>
            <a:chExt cx="637344" cy="1154395"/>
          </a:xfrm>
          <a:solidFill>
            <a:schemeClr val="accent1"/>
          </a:solidFill>
        </p:grpSpPr>
        <p:grpSp>
          <p:nvGrpSpPr>
            <p:cNvPr id="89" name="Group 88"/>
            <p:cNvGrpSpPr/>
            <p:nvPr/>
          </p:nvGrpSpPr>
          <p:grpSpPr>
            <a:xfrm>
              <a:off x="808009" y="4819356"/>
              <a:ext cx="635592" cy="320568"/>
              <a:chOff x="5311610" y="4117494"/>
              <a:chExt cx="576000" cy="290513"/>
            </a:xfrm>
            <a:grpFill/>
          </p:grpSpPr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5538360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5311610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806257" y="4283326"/>
              <a:ext cx="509757" cy="58615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06258" y="3985529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4" name="Freeform 93"/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4093993" y="2921685"/>
            <a:ext cx="509756" cy="297796"/>
          </a:xfrm>
          <a:custGeom>
            <a:avLst/>
            <a:gdLst>
              <a:gd name="T0" fmla="*/ 120 w 120"/>
              <a:gd name="T1" fmla="*/ 60 h 69"/>
              <a:gd name="T2" fmla="*/ 60 w 120"/>
              <a:gd name="T3" fmla="*/ 0 h 69"/>
              <a:gd name="T4" fmla="*/ 0 w 120"/>
              <a:gd name="T5" fmla="*/ 60 h 69"/>
              <a:gd name="T6" fmla="*/ 0 w 120"/>
              <a:gd name="T7" fmla="*/ 69 h 69"/>
              <a:gd name="T8" fmla="*/ 120 w 120"/>
              <a:gd name="T9" fmla="*/ 69 h 69"/>
              <a:gd name="T10" fmla="*/ 120 w 120"/>
              <a:gd name="T11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5" name="Group 94"/>
          <p:cNvGrpSpPr/>
          <p:nvPr>
            <p:custDataLst>
              <p:tags r:id="rId6"/>
            </p:custDataLst>
          </p:nvPr>
        </p:nvGrpSpPr>
        <p:grpSpPr>
          <a:xfrm flipH="1">
            <a:off x="3963489" y="2966015"/>
            <a:ext cx="764932" cy="754788"/>
            <a:chOff x="1409156" y="4385136"/>
            <a:chExt cx="764932" cy="754788"/>
          </a:xfrm>
          <a:solidFill>
            <a:schemeClr val="accent4"/>
          </a:solidFill>
        </p:grpSpPr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1536745" y="4671028"/>
              <a:ext cx="509757" cy="19845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1536746" y="4385136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409156" y="4819356"/>
              <a:ext cx="764932" cy="320568"/>
              <a:chOff x="5856396" y="4117494"/>
              <a:chExt cx="693213" cy="290513"/>
            </a:xfrm>
            <a:grpFill/>
          </p:grpSpPr>
          <p:sp>
            <p:nvSpPr>
              <p:cNvPr id="99" name="Freeform 98"/>
              <p:cNvSpPr>
                <a:spLocks/>
              </p:cNvSpPr>
              <p:nvPr/>
            </p:nvSpPr>
            <p:spPr bwMode="auto">
              <a:xfrm>
                <a:off x="6200359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99"/>
              <p:cNvSpPr>
                <a:spLocks/>
              </p:cNvSpPr>
              <p:nvPr/>
            </p:nvSpPr>
            <p:spPr bwMode="auto">
              <a:xfrm>
                <a:off x="5973609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100"/>
              <p:cNvSpPr>
                <a:spLocks/>
              </p:cNvSpPr>
              <p:nvPr/>
            </p:nvSpPr>
            <p:spPr bwMode="auto">
              <a:xfrm flipH="1">
                <a:off x="5856396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02" name="Freeform 101"/>
          <p:cNvSpPr>
            <a:spLocks/>
          </p:cNvSpPr>
          <p:nvPr>
            <p:custDataLst>
              <p:tags r:id="rId7"/>
            </p:custDataLst>
          </p:nvPr>
        </p:nvSpPr>
        <p:spPr bwMode="auto">
          <a:xfrm flipH="1">
            <a:off x="3372843" y="1992570"/>
            <a:ext cx="509756" cy="297796"/>
          </a:xfrm>
          <a:custGeom>
            <a:avLst/>
            <a:gdLst>
              <a:gd name="T0" fmla="*/ 120 w 120"/>
              <a:gd name="T1" fmla="*/ 60 h 69"/>
              <a:gd name="T2" fmla="*/ 60 w 120"/>
              <a:gd name="T3" fmla="*/ 0 h 69"/>
              <a:gd name="T4" fmla="*/ 0 w 120"/>
              <a:gd name="T5" fmla="*/ 60 h 69"/>
              <a:gd name="T6" fmla="*/ 0 w 120"/>
              <a:gd name="T7" fmla="*/ 69 h 69"/>
              <a:gd name="T8" fmla="*/ 120 w 120"/>
              <a:gd name="T9" fmla="*/ 69 h 69"/>
              <a:gd name="T10" fmla="*/ 120 w 120"/>
              <a:gd name="T11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3" name="Group 102"/>
          <p:cNvGrpSpPr/>
          <p:nvPr>
            <p:custDataLst>
              <p:tags r:id="rId8"/>
            </p:custDataLst>
          </p:nvPr>
        </p:nvGrpSpPr>
        <p:grpSpPr>
          <a:xfrm flipH="1">
            <a:off x="3242338" y="2036899"/>
            <a:ext cx="764932" cy="1683904"/>
            <a:chOff x="2130307" y="3456020"/>
            <a:chExt cx="764932" cy="1683904"/>
          </a:xfrm>
          <a:solidFill>
            <a:schemeClr val="accent1"/>
          </a:solidFill>
        </p:grpSpPr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2257894" y="3753816"/>
              <a:ext cx="509757" cy="111566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2257895" y="3456020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130307" y="4819356"/>
              <a:ext cx="764932" cy="320568"/>
              <a:chOff x="6509932" y="4117494"/>
              <a:chExt cx="693213" cy="290513"/>
            </a:xfrm>
            <a:grpFill/>
          </p:grpSpPr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6853895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6627145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 flipH="1">
                <a:off x="6509932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8" name="Freeform 117"/>
          <p:cNvSpPr>
            <a:spLocks/>
          </p:cNvSpPr>
          <p:nvPr>
            <p:custDataLst>
              <p:tags r:id="rId9"/>
            </p:custDataLst>
          </p:nvPr>
        </p:nvSpPr>
        <p:spPr bwMode="auto">
          <a:xfrm flipH="1">
            <a:off x="2653446" y="1292089"/>
            <a:ext cx="509756" cy="297796"/>
          </a:xfrm>
          <a:custGeom>
            <a:avLst/>
            <a:gdLst>
              <a:gd name="T0" fmla="*/ 120 w 120"/>
              <a:gd name="T1" fmla="*/ 60 h 69"/>
              <a:gd name="T2" fmla="*/ 60 w 120"/>
              <a:gd name="T3" fmla="*/ 0 h 69"/>
              <a:gd name="T4" fmla="*/ 0 w 120"/>
              <a:gd name="T5" fmla="*/ 60 h 69"/>
              <a:gd name="T6" fmla="*/ 0 w 120"/>
              <a:gd name="T7" fmla="*/ 69 h 69"/>
              <a:gd name="T8" fmla="*/ 120 w 120"/>
              <a:gd name="T9" fmla="*/ 69 h 69"/>
              <a:gd name="T10" fmla="*/ 120 w 120"/>
              <a:gd name="T11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9" name="Group 118"/>
          <p:cNvGrpSpPr/>
          <p:nvPr>
            <p:custDataLst>
              <p:tags r:id="rId10"/>
            </p:custDataLst>
          </p:nvPr>
        </p:nvGrpSpPr>
        <p:grpSpPr>
          <a:xfrm flipH="1">
            <a:off x="2522941" y="1336418"/>
            <a:ext cx="764932" cy="2384385"/>
            <a:chOff x="2849704" y="2755539"/>
            <a:chExt cx="764932" cy="2384385"/>
          </a:xfrm>
          <a:solidFill>
            <a:schemeClr val="accent4"/>
          </a:solidFill>
        </p:grpSpPr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2977292" y="3053336"/>
              <a:ext cx="509757" cy="1816144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977293" y="2755539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2849704" y="4819356"/>
              <a:ext cx="764932" cy="320568"/>
              <a:chOff x="7161880" y="4117494"/>
              <a:chExt cx="693213" cy="290513"/>
            </a:xfrm>
            <a:grpFill/>
          </p:grpSpPr>
          <p:sp>
            <p:nvSpPr>
              <p:cNvPr id="124" name="Freeform 123"/>
              <p:cNvSpPr>
                <a:spLocks/>
              </p:cNvSpPr>
              <p:nvPr/>
            </p:nvSpPr>
            <p:spPr bwMode="auto">
              <a:xfrm>
                <a:off x="7505843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7279093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 flipH="1">
                <a:off x="7161880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27" name="Group 126"/>
          <p:cNvGrpSpPr/>
          <p:nvPr>
            <p:custDataLst>
              <p:tags r:id="rId11"/>
            </p:custDataLst>
          </p:nvPr>
        </p:nvGrpSpPr>
        <p:grpSpPr>
          <a:xfrm flipH="1">
            <a:off x="1805297" y="600957"/>
            <a:ext cx="764932" cy="3119846"/>
            <a:chOff x="4221011" y="2210578"/>
            <a:chExt cx="764932" cy="3119846"/>
          </a:xfrm>
          <a:solidFill>
            <a:schemeClr val="accent1"/>
          </a:solidFill>
        </p:grpSpPr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4348600" y="2508374"/>
              <a:ext cx="509757" cy="255160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348601" y="2210578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4221011" y="5009856"/>
              <a:ext cx="764932" cy="320568"/>
              <a:chOff x="7812240" y="4117494"/>
              <a:chExt cx="693213" cy="290513"/>
            </a:xfrm>
            <a:grpFill/>
          </p:grpSpPr>
          <p:sp>
            <p:nvSpPr>
              <p:cNvPr id="131" name="Freeform 130"/>
              <p:cNvSpPr>
                <a:spLocks/>
              </p:cNvSpPr>
              <p:nvPr/>
            </p:nvSpPr>
            <p:spPr bwMode="auto">
              <a:xfrm>
                <a:off x="8156203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7929453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 flipH="1">
                <a:off x="7812240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34" name="Freeform 133"/>
          <p:cNvSpPr>
            <a:spLocks/>
          </p:cNvSpPr>
          <p:nvPr>
            <p:custDataLst>
              <p:tags r:id="rId12"/>
            </p:custDataLst>
          </p:nvPr>
        </p:nvSpPr>
        <p:spPr bwMode="auto">
          <a:xfrm flipH="1">
            <a:off x="1214651" y="1667160"/>
            <a:ext cx="509756" cy="297796"/>
          </a:xfrm>
          <a:custGeom>
            <a:avLst/>
            <a:gdLst>
              <a:gd name="T0" fmla="*/ 120 w 120"/>
              <a:gd name="T1" fmla="*/ 60 h 69"/>
              <a:gd name="T2" fmla="*/ 60 w 120"/>
              <a:gd name="T3" fmla="*/ 0 h 69"/>
              <a:gd name="T4" fmla="*/ 0 w 120"/>
              <a:gd name="T5" fmla="*/ 60 h 69"/>
              <a:gd name="T6" fmla="*/ 0 w 120"/>
              <a:gd name="T7" fmla="*/ 69 h 69"/>
              <a:gd name="T8" fmla="*/ 120 w 120"/>
              <a:gd name="T9" fmla="*/ 69 h 69"/>
              <a:gd name="T10" fmla="*/ 120 w 120"/>
              <a:gd name="T11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69">
                <a:moveTo>
                  <a:pt x="120" y="60"/>
                </a:moveTo>
                <a:cubicBezTo>
                  <a:pt x="120" y="27"/>
                  <a:pt x="93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0" y="69"/>
                  <a:pt x="0" y="69"/>
                  <a:pt x="0" y="69"/>
                </a:cubicBezTo>
                <a:cubicBezTo>
                  <a:pt x="120" y="69"/>
                  <a:pt x="120" y="69"/>
                  <a:pt x="120" y="69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35" name="Group 134"/>
          <p:cNvGrpSpPr/>
          <p:nvPr>
            <p:custDataLst>
              <p:tags r:id="rId13"/>
            </p:custDataLst>
          </p:nvPr>
        </p:nvGrpSpPr>
        <p:grpSpPr>
          <a:xfrm flipH="1">
            <a:off x="1084146" y="1711489"/>
            <a:ext cx="764932" cy="2009314"/>
            <a:chOff x="4288499" y="3130610"/>
            <a:chExt cx="764932" cy="2009314"/>
          </a:xfrm>
          <a:solidFill>
            <a:schemeClr val="accent4"/>
          </a:solidFill>
        </p:grpSpPr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4416086" y="3428406"/>
              <a:ext cx="509757" cy="144107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4416086" y="3130610"/>
              <a:ext cx="509756" cy="297796"/>
            </a:xfrm>
            <a:custGeom>
              <a:avLst/>
              <a:gdLst>
                <a:gd name="T0" fmla="*/ 120 w 120"/>
                <a:gd name="T1" fmla="*/ 60 h 69"/>
                <a:gd name="T2" fmla="*/ 60 w 120"/>
                <a:gd name="T3" fmla="*/ 0 h 69"/>
                <a:gd name="T4" fmla="*/ 0 w 120"/>
                <a:gd name="T5" fmla="*/ 60 h 69"/>
                <a:gd name="T6" fmla="*/ 0 w 120"/>
                <a:gd name="T7" fmla="*/ 69 h 69"/>
                <a:gd name="T8" fmla="*/ 120 w 120"/>
                <a:gd name="T9" fmla="*/ 69 h 69"/>
                <a:gd name="T10" fmla="*/ 120 w 120"/>
                <a:gd name="T11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69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4288499" y="4819356"/>
              <a:ext cx="764932" cy="320568"/>
              <a:chOff x="8465776" y="4117494"/>
              <a:chExt cx="693213" cy="290513"/>
            </a:xfrm>
            <a:grpFill/>
          </p:grpSpPr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8809739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139"/>
              <p:cNvSpPr>
                <a:spLocks/>
              </p:cNvSpPr>
              <p:nvPr/>
            </p:nvSpPr>
            <p:spPr bwMode="auto">
              <a:xfrm>
                <a:off x="8582989" y="4134957"/>
                <a:ext cx="460375" cy="273050"/>
              </a:xfrm>
              <a:custGeom>
                <a:avLst/>
                <a:gdLst>
                  <a:gd name="T0" fmla="*/ 0 w 120"/>
                  <a:gd name="T1" fmla="*/ 0 h 70"/>
                  <a:gd name="T2" fmla="*/ 0 w 120"/>
                  <a:gd name="T3" fmla="*/ 10 h 70"/>
                  <a:gd name="T4" fmla="*/ 60 w 120"/>
                  <a:gd name="T5" fmla="*/ 70 h 70"/>
                  <a:gd name="T6" fmla="*/ 120 w 120"/>
                  <a:gd name="T7" fmla="*/ 10 h 70"/>
                  <a:gd name="T8" fmla="*/ 120 w 120"/>
                  <a:gd name="T9" fmla="*/ 0 h 70"/>
                  <a:gd name="T10" fmla="*/ 0 w 120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7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43"/>
                      <a:pt x="27" y="70"/>
                      <a:pt x="60" y="70"/>
                    </a:cubicBezTo>
                    <a:cubicBezTo>
                      <a:pt x="93" y="70"/>
                      <a:pt x="120" y="43"/>
                      <a:pt x="120" y="10"/>
                    </a:cubicBezTo>
                    <a:cubicBezTo>
                      <a:pt x="120" y="0"/>
                      <a:pt x="120" y="0"/>
                      <a:pt x="12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140"/>
              <p:cNvSpPr>
                <a:spLocks/>
              </p:cNvSpPr>
              <p:nvPr/>
            </p:nvSpPr>
            <p:spPr bwMode="auto">
              <a:xfrm flipH="1">
                <a:off x="8465776" y="4117494"/>
                <a:ext cx="349250" cy="290513"/>
              </a:xfrm>
              <a:custGeom>
                <a:avLst/>
                <a:gdLst>
                  <a:gd name="T0" fmla="*/ 60 w 90"/>
                  <a:gd name="T1" fmla="*/ 45 h 75"/>
                  <a:gd name="T2" fmla="*/ 60 w 90"/>
                  <a:gd name="T3" fmla="*/ 0 h 75"/>
                  <a:gd name="T4" fmla="*/ 0 w 90"/>
                  <a:gd name="T5" fmla="*/ 0 h 75"/>
                  <a:gd name="T6" fmla="*/ 0 w 90"/>
                  <a:gd name="T7" fmla="*/ 75 h 75"/>
                  <a:gd name="T8" fmla="*/ 90 w 90"/>
                  <a:gd name="T9" fmla="*/ 75 h 75"/>
                  <a:gd name="T10" fmla="*/ 60 w 90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5">
                    <a:moveTo>
                      <a:pt x="60" y="45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73" y="75"/>
                      <a:pt x="60" y="61"/>
                      <a:pt x="6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cxnSp>
        <p:nvCxnSpPr>
          <p:cNvPr id="157" name="Straight Connector 156"/>
          <p:cNvCxnSpPr/>
          <p:nvPr>
            <p:custDataLst>
              <p:tags r:id="rId14"/>
            </p:custDataLst>
          </p:nvPr>
        </p:nvCxnSpPr>
        <p:spPr>
          <a:xfrm flipH="1">
            <a:off x="948376" y="4033767"/>
            <a:ext cx="4385862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>
            <p:custDataLst>
              <p:tags r:id="rId15"/>
            </p:custDataLst>
          </p:nvPr>
        </p:nvSpPr>
        <p:spPr>
          <a:xfrm flipH="1">
            <a:off x="5023668" y="3986390"/>
            <a:ext cx="111384" cy="111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9" name="Oval 158"/>
          <p:cNvSpPr/>
          <p:nvPr>
            <p:custDataLst>
              <p:tags r:id="rId16"/>
            </p:custDataLst>
          </p:nvPr>
        </p:nvSpPr>
        <p:spPr>
          <a:xfrm flipH="1">
            <a:off x="4293181" y="3986390"/>
            <a:ext cx="111384" cy="111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0" name="Oval 159"/>
          <p:cNvSpPr/>
          <p:nvPr>
            <p:custDataLst>
              <p:tags r:id="rId17"/>
            </p:custDataLst>
          </p:nvPr>
        </p:nvSpPr>
        <p:spPr>
          <a:xfrm flipH="1">
            <a:off x="3562692" y="3986390"/>
            <a:ext cx="111384" cy="111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1" name="Oval 160"/>
          <p:cNvSpPr/>
          <p:nvPr>
            <p:custDataLst>
              <p:tags r:id="rId18"/>
            </p:custDataLst>
          </p:nvPr>
        </p:nvSpPr>
        <p:spPr>
          <a:xfrm flipH="1">
            <a:off x="2852634" y="3986390"/>
            <a:ext cx="111384" cy="111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2" name="Oval 161"/>
          <p:cNvSpPr/>
          <p:nvPr>
            <p:custDataLst>
              <p:tags r:id="rId19"/>
            </p:custDataLst>
          </p:nvPr>
        </p:nvSpPr>
        <p:spPr>
          <a:xfrm flipH="1">
            <a:off x="2134989" y="3986390"/>
            <a:ext cx="111384" cy="111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3" name="Oval 162"/>
          <p:cNvSpPr/>
          <p:nvPr>
            <p:custDataLst>
              <p:tags r:id="rId20"/>
            </p:custDataLst>
          </p:nvPr>
        </p:nvSpPr>
        <p:spPr>
          <a:xfrm flipH="1">
            <a:off x="1413839" y="3986390"/>
            <a:ext cx="111384" cy="111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6" name="TextBox 165"/>
          <p:cNvSpPr txBox="1"/>
          <p:nvPr>
            <p:custDataLst>
              <p:tags r:id="rId21"/>
            </p:custDataLst>
          </p:nvPr>
        </p:nvSpPr>
        <p:spPr>
          <a:xfrm flipH="1">
            <a:off x="4848350" y="2644758"/>
            <a:ext cx="462022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20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7" name="TextBox 166"/>
          <p:cNvSpPr txBox="1"/>
          <p:nvPr>
            <p:custDataLst>
              <p:tags r:id="rId22"/>
            </p:custDataLst>
          </p:nvPr>
        </p:nvSpPr>
        <p:spPr>
          <a:xfrm flipH="1">
            <a:off x="4107120" y="3085552"/>
            <a:ext cx="462022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8" name="TextBox 167"/>
          <p:cNvSpPr txBox="1"/>
          <p:nvPr>
            <p:custDataLst>
              <p:tags r:id="rId23"/>
            </p:custDataLst>
          </p:nvPr>
        </p:nvSpPr>
        <p:spPr>
          <a:xfrm flipH="1">
            <a:off x="3392174" y="2149425"/>
            <a:ext cx="462022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45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69" name="TextBox 168"/>
          <p:cNvSpPr txBox="1"/>
          <p:nvPr>
            <p:custDataLst>
              <p:tags r:id="rId24"/>
            </p:custDataLst>
          </p:nvPr>
        </p:nvSpPr>
        <p:spPr>
          <a:xfrm flipH="1">
            <a:off x="2678515" y="1469841"/>
            <a:ext cx="462022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75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70" name="TextBox 169"/>
          <p:cNvSpPr txBox="1"/>
          <p:nvPr>
            <p:custDataLst>
              <p:tags r:id="rId25"/>
            </p:custDataLst>
          </p:nvPr>
        </p:nvSpPr>
        <p:spPr>
          <a:xfrm flipH="1">
            <a:off x="1890679" y="725422"/>
            <a:ext cx="591149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100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72" name="TextBox 171"/>
          <p:cNvSpPr txBox="1"/>
          <p:nvPr>
            <p:custDataLst>
              <p:tags r:id="rId26"/>
            </p:custDataLst>
          </p:nvPr>
        </p:nvSpPr>
        <p:spPr>
          <a:xfrm flipH="1">
            <a:off x="1227633" y="1888628"/>
            <a:ext cx="462022" cy="59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55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76" name="TextBox 175"/>
          <p:cNvSpPr txBox="1"/>
          <p:nvPr>
            <p:custDataLst>
              <p:tags r:id="rId27"/>
            </p:custDataLst>
          </p:nvPr>
        </p:nvSpPr>
        <p:spPr>
          <a:xfrm flipH="1">
            <a:off x="1204191" y="4091699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2020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>
            <p:custDataLst>
              <p:tags r:id="rId28"/>
            </p:custDataLst>
          </p:nvPr>
        </p:nvSpPr>
        <p:spPr>
          <a:xfrm flipH="1">
            <a:off x="1926143" y="4091699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2019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>
            <p:custDataLst>
              <p:tags r:id="rId29"/>
            </p:custDataLst>
          </p:nvPr>
        </p:nvSpPr>
        <p:spPr>
          <a:xfrm flipH="1">
            <a:off x="2648095" y="4091699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2018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TextBox 178"/>
          <p:cNvSpPr txBox="1"/>
          <p:nvPr>
            <p:custDataLst>
              <p:tags r:id="rId30"/>
            </p:custDataLst>
          </p:nvPr>
        </p:nvSpPr>
        <p:spPr>
          <a:xfrm flipH="1">
            <a:off x="3360281" y="4091700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>
            <p:custDataLst>
              <p:tags r:id="rId31"/>
            </p:custDataLst>
          </p:nvPr>
        </p:nvSpPr>
        <p:spPr>
          <a:xfrm flipH="1">
            <a:off x="4079370" y="4091691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2016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1" name="TextBox 180"/>
          <p:cNvSpPr txBox="1"/>
          <p:nvPr>
            <p:custDataLst>
              <p:tags r:id="rId32"/>
            </p:custDataLst>
          </p:nvPr>
        </p:nvSpPr>
        <p:spPr>
          <a:xfrm flipH="1">
            <a:off x="4805362" y="4091687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2015</a:t>
            </a:r>
            <a:endParaRPr lang="id-ID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Oval 69"/>
          <p:cNvSpPr/>
          <p:nvPr>
            <p:custDataLst>
              <p:tags r:id="rId33"/>
            </p:custDataLst>
          </p:nvPr>
        </p:nvSpPr>
        <p:spPr>
          <a:xfrm>
            <a:off x="3962044" y="5999018"/>
            <a:ext cx="2359742" cy="415637"/>
          </a:xfrm>
          <a:prstGeom prst="ellipse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>
            <p:custDataLst>
              <p:tags r:id="rId34"/>
            </p:custDataLst>
          </p:nvPr>
        </p:nvGrpSpPr>
        <p:grpSpPr>
          <a:xfrm flipH="1">
            <a:off x="3596967" y="1525383"/>
            <a:ext cx="3033483" cy="4711400"/>
            <a:chOff x="7466013" y="2174875"/>
            <a:chExt cx="2255837" cy="3503613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9307513" y="3338513"/>
              <a:ext cx="177800" cy="142875"/>
            </a:xfrm>
            <a:custGeom>
              <a:avLst/>
              <a:gdLst>
                <a:gd name="T0" fmla="*/ 24 w 68"/>
                <a:gd name="T1" fmla="*/ 0 h 55"/>
                <a:gd name="T2" fmla="*/ 46 w 68"/>
                <a:gd name="T3" fmla="*/ 0 h 55"/>
                <a:gd name="T4" fmla="*/ 68 w 68"/>
                <a:gd name="T5" fmla="*/ 15 h 55"/>
                <a:gd name="T6" fmla="*/ 63 w 68"/>
                <a:gd name="T7" fmla="*/ 38 h 55"/>
                <a:gd name="T8" fmla="*/ 28 w 68"/>
                <a:gd name="T9" fmla="*/ 54 h 55"/>
                <a:gd name="T10" fmla="*/ 0 w 68"/>
                <a:gd name="T11" fmla="*/ 46 h 55"/>
                <a:gd name="T12" fmla="*/ 24 w 6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55">
                  <a:moveTo>
                    <a:pt x="24" y="0"/>
                  </a:moveTo>
                  <a:cubicBezTo>
                    <a:pt x="26" y="0"/>
                    <a:pt x="37" y="0"/>
                    <a:pt x="46" y="0"/>
                  </a:cubicBezTo>
                  <a:cubicBezTo>
                    <a:pt x="55" y="0"/>
                    <a:pt x="68" y="14"/>
                    <a:pt x="68" y="15"/>
                  </a:cubicBezTo>
                  <a:cubicBezTo>
                    <a:pt x="68" y="17"/>
                    <a:pt x="67" y="31"/>
                    <a:pt x="63" y="38"/>
                  </a:cubicBezTo>
                  <a:cubicBezTo>
                    <a:pt x="60" y="45"/>
                    <a:pt x="42" y="55"/>
                    <a:pt x="28" y="54"/>
                  </a:cubicBezTo>
                  <a:cubicBezTo>
                    <a:pt x="15" y="53"/>
                    <a:pt x="0" y="46"/>
                    <a:pt x="0" y="46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9393238" y="2673350"/>
              <a:ext cx="328612" cy="738188"/>
            </a:xfrm>
            <a:custGeom>
              <a:avLst/>
              <a:gdLst>
                <a:gd name="T0" fmla="*/ 122 w 126"/>
                <a:gd name="T1" fmla="*/ 0 h 284"/>
                <a:gd name="T2" fmla="*/ 0 w 126"/>
                <a:gd name="T3" fmla="*/ 279 h 284"/>
                <a:gd name="T4" fmla="*/ 8 w 126"/>
                <a:gd name="T5" fmla="*/ 284 h 284"/>
                <a:gd name="T6" fmla="*/ 126 w 126"/>
                <a:gd name="T7" fmla="*/ 2 h 284"/>
                <a:gd name="T8" fmla="*/ 122 w 126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84">
                  <a:moveTo>
                    <a:pt x="122" y="0"/>
                  </a:moveTo>
                  <a:cubicBezTo>
                    <a:pt x="116" y="12"/>
                    <a:pt x="0" y="279"/>
                    <a:pt x="0" y="279"/>
                  </a:cubicBezTo>
                  <a:cubicBezTo>
                    <a:pt x="8" y="284"/>
                    <a:pt x="8" y="284"/>
                    <a:pt x="8" y="284"/>
                  </a:cubicBezTo>
                  <a:cubicBezTo>
                    <a:pt x="126" y="2"/>
                    <a:pt x="126" y="2"/>
                    <a:pt x="126" y="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9453563" y="3276600"/>
              <a:ext cx="60325" cy="134938"/>
            </a:xfrm>
            <a:custGeom>
              <a:avLst/>
              <a:gdLst>
                <a:gd name="T0" fmla="*/ 21 w 23"/>
                <a:gd name="T1" fmla="*/ 30 h 52"/>
                <a:gd name="T2" fmla="*/ 7 w 23"/>
                <a:gd name="T3" fmla="*/ 1 h 52"/>
                <a:gd name="T4" fmla="*/ 8 w 23"/>
                <a:gd name="T5" fmla="*/ 36 h 52"/>
                <a:gd name="T6" fmla="*/ 20 w 23"/>
                <a:gd name="T7" fmla="*/ 46 h 52"/>
                <a:gd name="T8" fmla="*/ 21 w 23"/>
                <a:gd name="T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2">
                  <a:moveTo>
                    <a:pt x="21" y="30"/>
                  </a:moveTo>
                  <a:cubicBezTo>
                    <a:pt x="19" y="22"/>
                    <a:pt x="14" y="0"/>
                    <a:pt x="7" y="1"/>
                  </a:cubicBezTo>
                  <a:cubicBezTo>
                    <a:pt x="0" y="2"/>
                    <a:pt x="3" y="23"/>
                    <a:pt x="8" y="36"/>
                  </a:cubicBezTo>
                  <a:cubicBezTo>
                    <a:pt x="12" y="49"/>
                    <a:pt x="17" y="52"/>
                    <a:pt x="20" y="46"/>
                  </a:cubicBezTo>
                  <a:cubicBezTo>
                    <a:pt x="23" y="39"/>
                    <a:pt x="21" y="30"/>
                    <a:pt x="21" y="3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9299575" y="3249613"/>
              <a:ext cx="169862" cy="211138"/>
            </a:xfrm>
            <a:custGeom>
              <a:avLst/>
              <a:gdLst>
                <a:gd name="T0" fmla="*/ 0 w 65"/>
                <a:gd name="T1" fmla="*/ 81 h 81"/>
                <a:gd name="T2" fmla="*/ 19 w 65"/>
                <a:gd name="T3" fmla="*/ 27 h 81"/>
                <a:gd name="T4" fmla="*/ 60 w 65"/>
                <a:gd name="T5" fmla="*/ 10 h 81"/>
                <a:gd name="T6" fmla="*/ 34 w 65"/>
                <a:gd name="T7" fmla="*/ 36 h 81"/>
                <a:gd name="T8" fmla="*/ 33 w 65"/>
                <a:gd name="T9" fmla="*/ 55 h 81"/>
                <a:gd name="T10" fmla="*/ 0 w 65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81">
                  <a:moveTo>
                    <a:pt x="0" y="81"/>
                  </a:moveTo>
                  <a:cubicBezTo>
                    <a:pt x="3" y="69"/>
                    <a:pt x="19" y="27"/>
                    <a:pt x="19" y="27"/>
                  </a:cubicBezTo>
                  <a:cubicBezTo>
                    <a:pt x="19" y="27"/>
                    <a:pt x="55" y="0"/>
                    <a:pt x="60" y="10"/>
                  </a:cubicBezTo>
                  <a:cubicBezTo>
                    <a:pt x="65" y="20"/>
                    <a:pt x="34" y="36"/>
                    <a:pt x="34" y="36"/>
                  </a:cubicBezTo>
                  <a:cubicBezTo>
                    <a:pt x="34" y="36"/>
                    <a:pt x="36" y="43"/>
                    <a:pt x="33" y="55"/>
                  </a:cubicBezTo>
                  <a:cubicBezTo>
                    <a:pt x="30" y="68"/>
                    <a:pt x="0" y="81"/>
                    <a:pt x="0" y="81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9364663" y="3281363"/>
              <a:ext cx="96837" cy="146050"/>
            </a:xfrm>
            <a:custGeom>
              <a:avLst/>
              <a:gdLst>
                <a:gd name="T0" fmla="*/ 36 w 37"/>
                <a:gd name="T1" fmla="*/ 0 h 56"/>
                <a:gd name="T2" fmla="*/ 9 w 37"/>
                <a:gd name="T3" fmla="*/ 24 h 56"/>
                <a:gd name="T4" fmla="*/ 10 w 37"/>
                <a:gd name="T5" fmla="*/ 44 h 56"/>
                <a:gd name="T6" fmla="*/ 4 w 37"/>
                <a:gd name="T7" fmla="*/ 38 h 56"/>
                <a:gd name="T8" fmla="*/ 4 w 37"/>
                <a:gd name="T9" fmla="*/ 18 h 56"/>
                <a:gd name="T10" fmla="*/ 36 w 37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56">
                  <a:moveTo>
                    <a:pt x="36" y="0"/>
                  </a:moveTo>
                  <a:cubicBezTo>
                    <a:pt x="37" y="10"/>
                    <a:pt x="9" y="24"/>
                    <a:pt x="9" y="24"/>
                  </a:cubicBezTo>
                  <a:cubicBezTo>
                    <a:pt x="9" y="24"/>
                    <a:pt x="12" y="35"/>
                    <a:pt x="10" y="44"/>
                  </a:cubicBezTo>
                  <a:cubicBezTo>
                    <a:pt x="7" y="54"/>
                    <a:pt x="0" y="56"/>
                    <a:pt x="4" y="38"/>
                  </a:cubicBezTo>
                  <a:cubicBezTo>
                    <a:pt x="6" y="29"/>
                    <a:pt x="4" y="18"/>
                    <a:pt x="4" y="18"/>
                  </a:cubicBezTo>
                  <a:cubicBezTo>
                    <a:pt x="21" y="13"/>
                    <a:pt x="23" y="11"/>
                    <a:pt x="36" y="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9456738" y="3278188"/>
              <a:ext cx="33337" cy="101600"/>
            </a:xfrm>
            <a:custGeom>
              <a:avLst/>
              <a:gdLst>
                <a:gd name="T0" fmla="*/ 12 w 13"/>
                <a:gd name="T1" fmla="*/ 34 h 39"/>
                <a:gd name="T2" fmla="*/ 9 w 13"/>
                <a:gd name="T3" fmla="*/ 1 h 39"/>
                <a:gd name="T4" fmla="*/ 6 w 13"/>
                <a:gd name="T5" fmla="*/ 0 h 39"/>
                <a:gd name="T6" fmla="*/ 6 w 13"/>
                <a:gd name="T7" fmla="*/ 32 h 39"/>
                <a:gd name="T8" fmla="*/ 7 w 13"/>
                <a:gd name="T9" fmla="*/ 35 h 39"/>
                <a:gd name="T10" fmla="*/ 9 w 13"/>
                <a:gd name="T11" fmla="*/ 36 h 39"/>
                <a:gd name="T12" fmla="*/ 10 w 13"/>
                <a:gd name="T13" fmla="*/ 37 h 39"/>
                <a:gd name="T14" fmla="*/ 13 w 13"/>
                <a:gd name="T15" fmla="*/ 39 h 39"/>
                <a:gd name="T16" fmla="*/ 12 w 13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9">
                  <a:moveTo>
                    <a:pt x="12" y="34"/>
                  </a:moveTo>
                  <a:cubicBezTo>
                    <a:pt x="8" y="23"/>
                    <a:pt x="5" y="6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0" y="1"/>
                    <a:pt x="2" y="20"/>
                    <a:pt x="6" y="32"/>
                  </a:cubicBezTo>
                  <a:cubicBezTo>
                    <a:pt x="6" y="33"/>
                    <a:pt x="6" y="34"/>
                    <a:pt x="7" y="35"/>
                  </a:cubicBezTo>
                  <a:cubicBezTo>
                    <a:pt x="8" y="35"/>
                    <a:pt x="9" y="36"/>
                    <a:pt x="9" y="36"/>
                  </a:cubicBezTo>
                  <a:cubicBezTo>
                    <a:pt x="9" y="36"/>
                    <a:pt x="10" y="36"/>
                    <a:pt x="10" y="37"/>
                  </a:cubicBezTo>
                  <a:cubicBezTo>
                    <a:pt x="11" y="37"/>
                    <a:pt x="12" y="38"/>
                    <a:pt x="13" y="39"/>
                  </a:cubicBezTo>
                  <a:cubicBezTo>
                    <a:pt x="13" y="38"/>
                    <a:pt x="12" y="36"/>
                    <a:pt x="12" y="34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9396413" y="3330575"/>
              <a:ext cx="109537" cy="88900"/>
            </a:xfrm>
            <a:custGeom>
              <a:avLst/>
              <a:gdLst>
                <a:gd name="T0" fmla="*/ 33 w 42"/>
                <a:gd name="T1" fmla="*/ 15 h 34"/>
                <a:gd name="T2" fmla="*/ 5 w 42"/>
                <a:gd name="T3" fmla="*/ 6 h 34"/>
                <a:gd name="T4" fmla="*/ 25 w 42"/>
                <a:gd name="T5" fmla="*/ 29 h 34"/>
                <a:gd name="T6" fmla="*/ 41 w 42"/>
                <a:gd name="T7" fmla="*/ 26 h 34"/>
                <a:gd name="T8" fmla="*/ 33 w 42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4">
                  <a:moveTo>
                    <a:pt x="33" y="15"/>
                  </a:moveTo>
                  <a:cubicBezTo>
                    <a:pt x="27" y="11"/>
                    <a:pt x="10" y="0"/>
                    <a:pt x="5" y="6"/>
                  </a:cubicBezTo>
                  <a:cubicBezTo>
                    <a:pt x="0" y="12"/>
                    <a:pt x="14" y="24"/>
                    <a:pt x="25" y="29"/>
                  </a:cubicBezTo>
                  <a:cubicBezTo>
                    <a:pt x="36" y="34"/>
                    <a:pt x="42" y="33"/>
                    <a:pt x="41" y="26"/>
                  </a:cubicBezTo>
                  <a:cubicBezTo>
                    <a:pt x="40" y="19"/>
                    <a:pt x="33" y="15"/>
                    <a:pt x="33" y="15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9398000" y="3343275"/>
              <a:ext cx="104775" cy="73025"/>
            </a:xfrm>
            <a:custGeom>
              <a:avLst/>
              <a:gdLst>
                <a:gd name="T0" fmla="*/ 27 w 40"/>
                <a:gd name="T1" fmla="*/ 20 h 28"/>
                <a:gd name="T2" fmla="*/ 6 w 40"/>
                <a:gd name="T3" fmla="*/ 0 h 28"/>
                <a:gd name="T4" fmla="*/ 4 w 40"/>
                <a:gd name="T5" fmla="*/ 1 h 28"/>
                <a:gd name="T6" fmla="*/ 12 w 40"/>
                <a:gd name="T7" fmla="*/ 17 h 28"/>
                <a:gd name="T8" fmla="*/ 23 w 40"/>
                <a:gd name="T9" fmla="*/ 23 h 28"/>
                <a:gd name="T10" fmla="*/ 24 w 40"/>
                <a:gd name="T11" fmla="*/ 24 h 28"/>
                <a:gd name="T12" fmla="*/ 28 w 40"/>
                <a:gd name="T13" fmla="*/ 25 h 28"/>
                <a:gd name="T14" fmla="*/ 40 w 40"/>
                <a:gd name="T15" fmla="*/ 23 h 28"/>
                <a:gd name="T16" fmla="*/ 30 w 40"/>
                <a:gd name="T17" fmla="*/ 21 h 28"/>
                <a:gd name="T18" fmla="*/ 27 w 40"/>
                <a:gd name="T1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8">
                  <a:moveTo>
                    <a:pt x="27" y="20"/>
                  </a:moveTo>
                  <a:cubicBezTo>
                    <a:pt x="18" y="15"/>
                    <a:pt x="6" y="6"/>
                    <a:pt x="6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0" y="5"/>
                    <a:pt x="5" y="12"/>
                    <a:pt x="12" y="17"/>
                  </a:cubicBezTo>
                  <a:cubicBezTo>
                    <a:pt x="16" y="19"/>
                    <a:pt x="19" y="22"/>
                    <a:pt x="23" y="23"/>
                  </a:cubicBezTo>
                  <a:cubicBezTo>
                    <a:pt x="23" y="23"/>
                    <a:pt x="23" y="24"/>
                    <a:pt x="24" y="24"/>
                  </a:cubicBezTo>
                  <a:cubicBezTo>
                    <a:pt x="25" y="24"/>
                    <a:pt x="27" y="25"/>
                    <a:pt x="28" y="25"/>
                  </a:cubicBezTo>
                  <a:cubicBezTo>
                    <a:pt x="35" y="28"/>
                    <a:pt x="40" y="27"/>
                    <a:pt x="40" y="23"/>
                  </a:cubicBezTo>
                  <a:cubicBezTo>
                    <a:pt x="38" y="23"/>
                    <a:pt x="34" y="23"/>
                    <a:pt x="30" y="21"/>
                  </a:cubicBezTo>
                  <a:cubicBezTo>
                    <a:pt x="29" y="21"/>
                    <a:pt x="28" y="20"/>
                    <a:pt x="27" y="2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9372600" y="3355975"/>
              <a:ext cx="109537" cy="85725"/>
            </a:xfrm>
            <a:custGeom>
              <a:avLst/>
              <a:gdLst>
                <a:gd name="T0" fmla="*/ 34 w 42"/>
                <a:gd name="T1" fmla="*/ 14 h 33"/>
                <a:gd name="T2" fmla="*/ 5 w 42"/>
                <a:gd name="T3" fmla="*/ 6 h 33"/>
                <a:gd name="T4" fmla="*/ 25 w 42"/>
                <a:gd name="T5" fmla="*/ 28 h 33"/>
                <a:gd name="T6" fmla="*/ 41 w 42"/>
                <a:gd name="T7" fmla="*/ 26 h 33"/>
                <a:gd name="T8" fmla="*/ 34 w 42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3">
                  <a:moveTo>
                    <a:pt x="34" y="14"/>
                  </a:moveTo>
                  <a:cubicBezTo>
                    <a:pt x="27" y="11"/>
                    <a:pt x="10" y="0"/>
                    <a:pt x="5" y="6"/>
                  </a:cubicBezTo>
                  <a:cubicBezTo>
                    <a:pt x="0" y="12"/>
                    <a:pt x="14" y="23"/>
                    <a:pt x="25" y="28"/>
                  </a:cubicBezTo>
                  <a:cubicBezTo>
                    <a:pt x="36" y="33"/>
                    <a:pt x="42" y="32"/>
                    <a:pt x="41" y="26"/>
                  </a:cubicBezTo>
                  <a:cubicBezTo>
                    <a:pt x="41" y="19"/>
                    <a:pt x="34" y="14"/>
                    <a:pt x="34" y="1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9377363" y="3367088"/>
              <a:ext cx="101600" cy="74613"/>
            </a:xfrm>
            <a:custGeom>
              <a:avLst/>
              <a:gdLst>
                <a:gd name="T0" fmla="*/ 27 w 39"/>
                <a:gd name="T1" fmla="*/ 20 h 29"/>
                <a:gd name="T2" fmla="*/ 6 w 39"/>
                <a:gd name="T3" fmla="*/ 0 h 29"/>
                <a:gd name="T4" fmla="*/ 3 w 39"/>
                <a:gd name="T5" fmla="*/ 2 h 29"/>
                <a:gd name="T6" fmla="*/ 12 w 39"/>
                <a:gd name="T7" fmla="*/ 18 h 29"/>
                <a:gd name="T8" fmla="*/ 22 w 39"/>
                <a:gd name="T9" fmla="*/ 24 h 29"/>
                <a:gd name="T10" fmla="*/ 23 w 39"/>
                <a:gd name="T11" fmla="*/ 24 h 29"/>
                <a:gd name="T12" fmla="*/ 27 w 39"/>
                <a:gd name="T13" fmla="*/ 26 h 29"/>
                <a:gd name="T14" fmla="*/ 39 w 39"/>
                <a:gd name="T15" fmla="*/ 23 h 29"/>
                <a:gd name="T16" fmla="*/ 29 w 39"/>
                <a:gd name="T17" fmla="*/ 22 h 29"/>
                <a:gd name="T18" fmla="*/ 27 w 39"/>
                <a:gd name="T1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29">
                  <a:moveTo>
                    <a:pt x="27" y="20"/>
                  </a:moveTo>
                  <a:cubicBezTo>
                    <a:pt x="17" y="16"/>
                    <a:pt x="5" y="7"/>
                    <a:pt x="6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0" y="6"/>
                    <a:pt x="5" y="12"/>
                    <a:pt x="12" y="18"/>
                  </a:cubicBezTo>
                  <a:cubicBezTo>
                    <a:pt x="15" y="20"/>
                    <a:pt x="19" y="22"/>
                    <a:pt x="22" y="24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4" y="25"/>
                    <a:pt x="26" y="26"/>
                    <a:pt x="27" y="26"/>
                  </a:cubicBezTo>
                  <a:cubicBezTo>
                    <a:pt x="35" y="29"/>
                    <a:pt x="39" y="28"/>
                    <a:pt x="39" y="23"/>
                  </a:cubicBezTo>
                  <a:cubicBezTo>
                    <a:pt x="37" y="24"/>
                    <a:pt x="34" y="23"/>
                    <a:pt x="29" y="22"/>
                  </a:cubicBezTo>
                  <a:cubicBezTo>
                    <a:pt x="28" y="21"/>
                    <a:pt x="28" y="21"/>
                    <a:pt x="27" y="2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9351963" y="3384550"/>
              <a:ext cx="109537" cy="85725"/>
            </a:xfrm>
            <a:custGeom>
              <a:avLst/>
              <a:gdLst>
                <a:gd name="T0" fmla="*/ 34 w 42"/>
                <a:gd name="T1" fmla="*/ 14 h 33"/>
                <a:gd name="T2" fmla="*/ 5 w 42"/>
                <a:gd name="T3" fmla="*/ 6 h 33"/>
                <a:gd name="T4" fmla="*/ 25 w 42"/>
                <a:gd name="T5" fmla="*/ 28 h 33"/>
                <a:gd name="T6" fmla="*/ 41 w 42"/>
                <a:gd name="T7" fmla="*/ 25 h 33"/>
                <a:gd name="T8" fmla="*/ 34 w 42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3">
                  <a:moveTo>
                    <a:pt x="34" y="14"/>
                  </a:moveTo>
                  <a:cubicBezTo>
                    <a:pt x="27" y="11"/>
                    <a:pt x="10" y="0"/>
                    <a:pt x="5" y="6"/>
                  </a:cubicBezTo>
                  <a:cubicBezTo>
                    <a:pt x="0" y="12"/>
                    <a:pt x="14" y="23"/>
                    <a:pt x="25" y="28"/>
                  </a:cubicBezTo>
                  <a:cubicBezTo>
                    <a:pt x="36" y="33"/>
                    <a:pt x="42" y="32"/>
                    <a:pt x="41" y="25"/>
                  </a:cubicBezTo>
                  <a:cubicBezTo>
                    <a:pt x="41" y="19"/>
                    <a:pt x="34" y="14"/>
                    <a:pt x="34" y="1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9348788" y="3395663"/>
              <a:ext cx="109537" cy="74613"/>
            </a:xfrm>
            <a:custGeom>
              <a:avLst/>
              <a:gdLst>
                <a:gd name="T0" fmla="*/ 30 w 42"/>
                <a:gd name="T1" fmla="*/ 20 h 29"/>
                <a:gd name="T2" fmla="*/ 9 w 42"/>
                <a:gd name="T3" fmla="*/ 0 h 29"/>
                <a:gd name="T4" fmla="*/ 6 w 42"/>
                <a:gd name="T5" fmla="*/ 2 h 29"/>
                <a:gd name="T6" fmla="*/ 25 w 42"/>
                <a:gd name="T7" fmla="*/ 24 h 29"/>
                <a:gd name="T8" fmla="*/ 26 w 42"/>
                <a:gd name="T9" fmla="*/ 24 h 29"/>
                <a:gd name="T10" fmla="*/ 30 w 42"/>
                <a:gd name="T11" fmla="*/ 26 h 29"/>
                <a:gd name="T12" fmla="*/ 42 w 42"/>
                <a:gd name="T13" fmla="*/ 23 h 29"/>
                <a:gd name="T14" fmla="*/ 32 w 42"/>
                <a:gd name="T15" fmla="*/ 21 h 29"/>
                <a:gd name="T16" fmla="*/ 30 w 42"/>
                <a:gd name="T1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9">
                  <a:moveTo>
                    <a:pt x="30" y="20"/>
                  </a:moveTo>
                  <a:cubicBezTo>
                    <a:pt x="20" y="16"/>
                    <a:pt x="8" y="6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0" y="9"/>
                    <a:pt x="20" y="21"/>
                    <a:pt x="25" y="24"/>
                  </a:cubicBezTo>
                  <a:cubicBezTo>
                    <a:pt x="25" y="24"/>
                    <a:pt x="26" y="24"/>
                    <a:pt x="26" y="24"/>
                  </a:cubicBezTo>
                  <a:cubicBezTo>
                    <a:pt x="27" y="25"/>
                    <a:pt x="29" y="25"/>
                    <a:pt x="30" y="26"/>
                  </a:cubicBezTo>
                  <a:cubicBezTo>
                    <a:pt x="37" y="29"/>
                    <a:pt x="42" y="28"/>
                    <a:pt x="42" y="23"/>
                  </a:cubicBezTo>
                  <a:cubicBezTo>
                    <a:pt x="40" y="24"/>
                    <a:pt x="37" y="23"/>
                    <a:pt x="32" y="21"/>
                  </a:cubicBezTo>
                  <a:cubicBezTo>
                    <a:pt x="31" y="21"/>
                    <a:pt x="30" y="21"/>
                    <a:pt x="30" y="20"/>
                  </a:cubicBezTo>
                  <a:close/>
                </a:path>
              </a:pathLst>
            </a:custGeom>
            <a:solidFill>
              <a:srgbClr val="FAB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8064500" y="4297363"/>
              <a:ext cx="684212" cy="1298575"/>
            </a:xfrm>
            <a:custGeom>
              <a:avLst/>
              <a:gdLst>
                <a:gd name="T0" fmla="*/ 23 w 263"/>
                <a:gd name="T1" fmla="*/ 0 h 500"/>
                <a:gd name="T2" fmla="*/ 0 w 263"/>
                <a:gd name="T3" fmla="*/ 498 h 500"/>
                <a:gd name="T4" fmla="*/ 30 w 263"/>
                <a:gd name="T5" fmla="*/ 499 h 500"/>
                <a:gd name="T6" fmla="*/ 155 w 263"/>
                <a:gd name="T7" fmla="*/ 133 h 500"/>
                <a:gd name="T8" fmla="*/ 161 w 263"/>
                <a:gd name="T9" fmla="*/ 500 h 500"/>
                <a:gd name="T10" fmla="*/ 198 w 263"/>
                <a:gd name="T11" fmla="*/ 497 h 500"/>
                <a:gd name="T12" fmla="*/ 260 w 263"/>
                <a:gd name="T13" fmla="*/ 133 h 500"/>
                <a:gd name="T14" fmla="*/ 247 w 263"/>
                <a:gd name="T15" fmla="*/ 7 h 500"/>
                <a:gd name="T16" fmla="*/ 23 w 263"/>
                <a:gd name="T17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500">
                  <a:moveTo>
                    <a:pt x="23" y="0"/>
                  </a:moveTo>
                  <a:cubicBezTo>
                    <a:pt x="25" y="155"/>
                    <a:pt x="34" y="347"/>
                    <a:pt x="0" y="498"/>
                  </a:cubicBezTo>
                  <a:cubicBezTo>
                    <a:pt x="30" y="499"/>
                    <a:pt x="30" y="499"/>
                    <a:pt x="30" y="499"/>
                  </a:cubicBezTo>
                  <a:cubicBezTo>
                    <a:pt x="75" y="382"/>
                    <a:pt x="136" y="125"/>
                    <a:pt x="155" y="133"/>
                  </a:cubicBezTo>
                  <a:cubicBezTo>
                    <a:pt x="165" y="120"/>
                    <a:pt x="193" y="246"/>
                    <a:pt x="161" y="500"/>
                  </a:cubicBezTo>
                  <a:cubicBezTo>
                    <a:pt x="198" y="497"/>
                    <a:pt x="198" y="497"/>
                    <a:pt x="198" y="497"/>
                  </a:cubicBezTo>
                  <a:cubicBezTo>
                    <a:pt x="198" y="497"/>
                    <a:pt x="257" y="237"/>
                    <a:pt x="260" y="133"/>
                  </a:cubicBezTo>
                  <a:cubicBezTo>
                    <a:pt x="263" y="30"/>
                    <a:pt x="247" y="7"/>
                    <a:pt x="247" y="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8447088" y="5567363"/>
              <a:ext cx="317500" cy="111125"/>
            </a:xfrm>
            <a:custGeom>
              <a:avLst/>
              <a:gdLst>
                <a:gd name="T0" fmla="*/ 30 w 122"/>
                <a:gd name="T1" fmla="*/ 0 h 43"/>
                <a:gd name="T2" fmla="*/ 14 w 122"/>
                <a:gd name="T3" fmla="*/ 11 h 43"/>
                <a:gd name="T4" fmla="*/ 8 w 122"/>
                <a:gd name="T5" fmla="*/ 43 h 43"/>
                <a:gd name="T6" fmla="*/ 109 w 122"/>
                <a:gd name="T7" fmla="*/ 41 h 43"/>
                <a:gd name="T8" fmla="*/ 102 w 122"/>
                <a:gd name="T9" fmla="*/ 19 h 43"/>
                <a:gd name="T10" fmla="*/ 30 w 12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3">
                  <a:moveTo>
                    <a:pt x="30" y="0"/>
                  </a:moveTo>
                  <a:cubicBezTo>
                    <a:pt x="25" y="2"/>
                    <a:pt x="19" y="5"/>
                    <a:pt x="14" y="11"/>
                  </a:cubicBezTo>
                  <a:cubicBezTo>
                    <a:pt x="7" y="21"/>
                    <a:pt x="0" y="43"/>
                    <a:pt x="8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22" y="35"/>
                    <a:pt x="102" y="19"/>
                  </a:cubicBezTo>
                  <a:cubicBezTo>
                    <a:pt x="81" y="4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8024813" y="5567363"/>
              <a:ext cx="317500" cy="111125"/>
            </a:xfrm>
            <a:custGeom>
              <a:avLst/>
              <a:gdLst>
                <a:gd name="T0" fmla="*/ 31 w 122"/>
                <a:gd name="T1" fmla="*/ 0 h 43"/>
                <a:gd name="T2" fmla="*/ 15 w 122"/>
                <a:gd name="T3" fmla="*/ 11 h 43"/>
                <a:gd name="T4" fmla="*/ 9 w 122"/>
                <a:gd name="T5" fmla="*/ 43 h 43"/>
                <a:gd name="T6" fmla="*/ 110 w 122"/>
                <a:gd name="T7" fmla="*/ 41 h 43"/>
                <a:gd name="T8" fmla="*/ 102 w 122"/>
                <a:gd name="T9" fmla="*/ 19 h 43"/>
                <a:gd name="T10" fmla="*/ 31 w 12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3">
                  <a:moveTo>
                    <a:pt x="31" y="0"/>
                  </a:moveTo>
                  <a:cubicBezTo>
                    <a:pt x="26" y="2"/>
                    <a:pt x="19" y="5"/>
                    <a:pt x="15" y="11"/>
                  </a:cubicBezTo>
                  <a:cubicBezTo>
                    <a:pt x="7" y="21"/>
                    <a:pt x="0" y="43"/>
                    <a:pt x="9" y="43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41"/>
                    <a:pt x="122" y="35"/>
                    <a:pt x="102" y="19"/>
                  </a:cubicBezTo>
                  <a:cubicBezTo>
                    <a:pt x="82" y="4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8153400" y="3292475"/>
              <a:ext cx="241300" cy="98425"/>
            </a:xfrm>
            <a:custGeom>
              <a:avLst/>
              <a:gdLst>
                <a:gd name="T0" fmla="*/ 93 w 93"/>
                <a:gd name="T1" fmla="*/ 22 h 38"/>
                <a:gd name="T2" fmla="*/ 84 w 93"/>
                <a:gd name="T3" fmla="*/ 0 h 38"/>
                <a:gd name="T4" fmla="*/ 0 w 93"/>
                <a:gd name="T5" fmla="*/ 9 h 38"/>
                <a:gd name="T6" fmla="*/ 0 w 93"/>
                <a:gd name="T7" fmla="*/ 38 h 38"/>
                <a:gd name="T8" fmla="*/ 93 w 93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38">
                  <a:moveTo>
                    <a:pt x="93" y="22"/>
                  </a:moveTo>
                  <a:cubicBezTo>
                    <a:pt x="92" y="18"/>
                    <a:pt x="84" y="0"/>
                    <a:pt x="84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93" y="22"/>
                  </a:ln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8456613" y="3351213"/>
              <a:ext cx="919162" cy="527050"/>
            </a:xfrm>
            <a:custGeom>
              <a:avLst/>
              <a:gdLst>
                <a:gd name="T0" fmla="*/ 0 w 353"/>
                <a:gd name="T1" fmla="*/ 75 h 203"/>
                <a:gd name="T2" fmla="*/ 25 w 353"/>
                <a:gd name="T3" fmla="*/ 0 h 203"/>
                <a:gd name="T4" fmla="*/ 194 w 353"/>
                <a:gd name="T5" fmla="*/ 128 h 203"/>
                <a:gd name="T6" fmla="*/ 330 w 353"/>
                <a:gd name="T7" fmla="*/ 25 h 203"/>
                <a:gd name="T8" fmla="*/ 353 w 353"/>
                <a:gd name="T9" fmla="*/ 49 h 203"/>
                <a:gd name="T10" fmla="*/ 185 w 353"/>
                <a:gd name="T11" fmla="*/ 199 h 203"/>
                <a:gd name="T12" fmla="*/ 0 w 353"/>
                <a:gd name="T13" fmla="*/ 7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203">
                  <a:moveTo>
                    <a:pt x="0" y="75"/>
                  </a:moveTo>
                  <a:cubicBezTo>
                    <a:pt x="7" y="56"/>
                    <a:pt x="25" y="0"/>
                    <a:pt x="25" y="0"/>
                  </a:cubicBezTo>
                  <a:cubicBezTo>
                    <a:pt x="25" y="0"/>
                    <a:pt x="187" y="132"/>
                    <a:pt x="194" y="128"/>
                  </a:cubicBezTo>
                  <a:cubicBezTo>
                    <a:pt x="202" y="124"/>
                    <a:pt x="330" y="25"/>
                    <a:pt x="330" y="25"/>
                  </a:cubicBezTo>
                  <a:cubicBezTo>
                    <a:pt x="353" y="49"/>
                    <a:pt x="353" y="49"/>
                    <a:pt x="353" y="49"/>
                  </a:cubicBezTo>
                  <a:cubicBezTo>
                    <a:pt x="353" y="49"/>
                    <a:pt x="194" y="203"/>
                    <a:pt x="185" y="199"/>
                  </a:cubicBezTo>
                  <a:cubicBezTo>
                    <a:pt x="176" y="195"/>
                    <a:pt x="0" y="75"/>
                    <a:pt x="0" y="75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7662863" y="3411538"/>
              <a:ext cx="523875" cy="779463"/>
            </a:xfrm>
            <a:custGeom>
              <a:avLst/>
              <a:gdLst>
                <a:gd name="T0" fmla="*/ 180 w 201"/>
                <a:gd name="T1" fmla="*/ 38 h 300"/>
                <a:gd name="T2" fmla="*/ 137 w 201"/>
                <a:gd name="T3" fmla="*/ 0 h 300"/>
                <a:gd name="T4" fmla="*/ 37 w 201"/>
                <a:gd name="T5" fmla="*/ 145 h 300"/>
                <a:gd name="T6" fmla="*/ 29 w 201"/>
                <a:gd name="T7" fmla="*/ 215 h 300"/>
                <a:gd name="T8" fmla="*/ 190 w 201"/>
                <a:gd name="T9" fmla="*/ 300 h 300"/>
                <a:gd name="T10" fmla="*/ 201 w 201"/>
                <a:gd name="T11" fmla="*/ 271 h 300"/>
                <a:gd name="T12" fmla="*/ 82 w 201"/>
                <a:gd name="T13" fmla="*/ 176 h 300"/>
                <a:gd name="T14" fmla="*/ 180 w 201"/>
                <a:gd name="T15" fmla="*/ 3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300">
                  <a:moveTo>
                    <a:pt x="180" y="38"/>
                  </a:moveTo>
                  <a:cubicBezTo>
                    <a:pt x="173" y="32"/>
                    <a:pt x="137" y="0"/>
                    <a:pt x="137" y="0"/>
                  </a:cubicBezTo>
                  <a:cubicBezTo>
                    <a:pt x="137" y="0"/>
                    <a:pt x="54" y="121"/>
                    <a:pt x="37" y="145"/>
                  </a:cubicBezTo>
                  <a:cubicBezTo>
                    <a:pt x="19" y="169"/>
                    <a:pt x="0" y="200"/>
                    <a:pt x="29" y="215"/>
                  </a:cubicBezTo>
                  <a:cubicBezTo>
                    <a:pt x="190" y="300"/>
                    <a:pt x="190" y="300"/>
                    <a:pt x="190" y="300"/>
                  </a:cubicBezTo>
                  <a:cubicBezTo>
                    <a:pt x="201" y="271"/>
                    <a:pt x="201" y="271"/>
                    <a:pt x="201" y="271"/>
                  </a:cubicBezTo>
                  <a:cubicBezTo>
                    <a:pt x="82" y="176"/>
                    <a:pt x="82" y="176"/>
                    <a:pt x="82" y="176"/>
                  </a:cubicBezTo>
                  <a:lnTo>
                    <a:pt x="180" y="38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7840663" y="3570288"/>
              <a:ext cx="309562" cy="617538"/>
            </a:xfrm>
            <a:custGeom>
              <a:avLst/>
              <a:gdLst>
                <a:gd name="T0" fmla="*/ 91 w 119"/>
                <a:gd name="T1" fmla="*/ 223 h 238"/>
                <a:gd name="T2" fmla="*/ 119 w 119"/>
                <a:gd name="T3" fmla="*/ 238 h 238"/>
                <a:gd name="T4" fmla="*/ 119 w 119"/>
                <a:gd name="T5" fmla="*/ 199 h 238"/>
                <a:gd name="T6" fmla="*/ 14 w 119"/>
                <a:gd name="T7" fmla="*/ 115 h 238"/>
                <a:gd name="T8" fmla="*/ 80 w 119"/>
                <a:gd name="T9" fmla="*/ 22 h 238"/>
                <a:gd name="T10" fmla="*/ 72 w 119"/>
                <a:gd name="T11" fmla="*/ 0 h 238"/>
                <a:gd name="T12" fmla="*/ 1 w 119"/>
                <a:gd name="T13" fmla="*/ 115 h 238"/>
                <a:gd name="T14" fmla="*/ 92 w 119"/>
                <a:gd name="T15" fmla="*/ 193 h 238"/>
                <a:gd name="T16" fmla="*/ 91 w 119"/>
                <a:gd name="T17" fmla="*/ 2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8">
                  <a:moveTo>
                    <a:pt x="91" y="223"/>
                  </a:moveTo>
                  <a:cubicBezTo>
                    <a:pt x="119" y="238"/>
                    <a:pt x="119" y="238"/>
                    <a:pt x="119" y="238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3" y="106"/>
                    <a:pt x="1" y="115"/>
                  </a:cubicBezTo>
                  <a:cubicBezTo>
                    <a:pt x="0" y="124"/>
                    <a:pt x="92" y="193"/>
                    <a:pt x="92" y="193"/>
                  </a:cubicBezTo>
                  <a:lnTo>
                    <a:pt x="91" y="223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8020050" y="3346450"/>
              <a:ext cx="725487" cy="1187450"/>
            </a:xfrm>
            <a:custGeom>
              <a:avLst/>
              <a:gdLst>
                <a:gd name="T0" fmla="*/ 0 w 279"/>
                <a:gd name="T1" fmla="*/ 25 h 457"/>
                <a:gd name="T2" fmla="*/ 20 w 279"/>
                <a:gd name="T3" fmla="*/ 172 h 457"/>
                <a:gd name="T4" fmla="*/ 29 w 279"/>
                <a:gd name="T5" fmla="*/ 333 h 457"/>
                <a:gd name="T6" fmla="*/ 32 w 279"/>
                <a:gd name="T7" fmla="*/ 388 h 457"/>
                <a:gd name="T8" fmla="*/ 276 w 279"/>
                <a:gd name="T9" fmla="*/ 360 h 457"/>
                <a:gd name="T10" fmla="*/ 256 w 279"/>
                <a:gd name="T11" fmla="*/ 182 h 457"/>
                <a:gd name="T12" fmla="*/ 193 w 279"/>
                <a:gd name="T13" fmla="*/ 2 h 457"/>
                <a:gd name="T14" fmla="*/ 0 w 279"/>
                <a:gd name="T15" fmla="*/ 2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457">
                  <a:moveTo>
                    <a:pt x="0" y="25"/>
                  </a:moveTo>
                  <a:cubicBezTo>
                    <a:pt x="0" y="25"/>
                    <a:pt x="14" y="137"/>
                    <a:pt x="20" y="172"/>
                  </a:cubicBezTo>
                  <a:cubicBezTo>
                    <a:pt x="27" y="208"/>
                    <a:pt x="27" y="295"/>
                    <a:pt x="29" y="333"/>
                  </a:cubicBezTo>
                  <a:cubicBezTo>
                    <a:pt x="31" y="371"/>
                    <a:pt x="32" y="388"/>
                    <a:pt x="32" y="388"/>
                  </a:cubicBezTo>
                  <a:cubicBezTo>
                    <a:pt x="20" y="402"/>
                    <a:pt x="279" y="457"/>
                    <a:pt x="276" y="360"/>
                  </a:cubicBezTo>
                  <a:cubicBezTo>
                    <a:pt x="275" y="328"/>
                    <a:pt x="271" y="255"/>
                    <a:pt x="256" y="182"/>
                  </a:cubicBezTo>
                  <a:cubicBezTo>
                    <a:pt x="236" y="85"/>
                    <a:pt x="193" y="2"/>
                    <a:pt x="193" y="2"/>
                  </a:cubicBezTo>
                  <a:cubicBezTo>
                    <a:pt x="103" y="0"/>
                    <a:pt x="89" y="0"/>
                    <a:pt x="0" y="25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8108950" y="3228975"/>
              <a:ext cx="314325" cy="223838"/>
            </a:xfrm>
            <a:custGeom>
              <a:avLst/>
              <a:gdLst>
                <a:gd name="T0" fmla="*/ 28 w 121"/>
                <a:gd name="T1" fmla="*/ 0 h 86"/>
                <a:gd name="T2" fmla="*/ 11 w 121"/>
                <a:gd name="T3" fmla="*/ 58 h 86"/>
                <a:gd name="T4" fmla="*/ 121 w 121"/>
                <a:gd name="T5" fmla="*/ 46 h 86"/>
                <a:gd name="T6" fmla="*/ 80 w 121"/>
                <a:gd name="T7" fmla="*/ 3 h 86"/>
                <a:gd name="T8" fmla="*/ 28 w 121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6">
                  <a:moveTo>
                    <a:pt x="28" y="0"/>
                  </a:moveTo>
                  <a:cubicBezTo>
                    <a:pt x="48" y="50"/>
                    <a:pt x="19" y="48"/>
                    <a:pt x="11" y="58"/>
                  </a:cubicBezTo>
                  <a:cubicBezTo>
                    <a:pt x="0" y="71"/>
                    <a:pt x="99" y="86"/>
                    <a:pt x="121" y="46"/>
                  </a:cubicBezTo>
                  <a:cubicBezTo>
                    <a:pt x="93" y="49"/>
                    <a:pt x="73" y="25"/>
                    <a:pt x="80" y="3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7767638" y="3060700"/>
              <a:ext cx="280987" cy="220663"/>
            </a:xfrm>
            <a:custGeom>
              <a:avLst/>
              <a:gdLst>
                <a:gd name="T0" fmla="*/ 0 w 108"/>
                <a:gd name="T1" fmla="*/ 0 h 85"/>
                <a:gd name="T2" fmla="*/ 17 w 108"/>
                <a:gd name="T3" fmla="*/ 45 h 85"/>
                <a:gd name="T4" fmla="*/ 41 w 108"/>
                <a:gd name="T5" fmla="*/ 72 h 85"/>
                <a:gd name="T6" fmla="*/ 39 w 108"/>
                <a:gd name="T7" fmla="*/ 63 h 85"/>
                <a:gd name="T8" fmla="*/ 73 w 108"/>
                <a:gd name="T9" fmla="*/ 79 h 85"/>
                <a:gd name="T10" fmla="*/ 105 w 108"/>
                <a:gd name="T11" fmla="*/ 81 h 85"/>
                <a:gd name="T12" fmla="*/ 40 w 108"/>
                <a:gd name="T13" fmla="*/ 5 h 85"/>
                <a:gd name="T14" fmla="*/ 0 w 108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85">
                  <a:moveTo>
                    <a:pt x="0" y="0"/>
                  </a:moveTo>
                  <a:cubicBezTo>
                    <a:pt x="1" y="2"/>
                    <a:pt x="5" y="23"/>
                    <a:pt x="17" y="45"/>
                  </a:cubicBezTo>
                  <a:cubicBezTo>
                    <a:pt x="29" y="68"/>
                    <a:pt x="41" y="75"/>
                    <a:pt x="41" y="72"/>
                  </a:cubicBezTo>
                  <a:cubicBezTo>
                    <a:pt x="40" y="70"/>
                    <a:pt x="38" y="61"/>
                    <a:pt x="39" y="63"/>
                  </a:cubicBezTo>
                  <a:cubicBezTo>
                    <a:pt x="41" y="64"/>
                    <a:pt x="47" y="73"/>
                    <a:pt x="73" y="79"/>
                  </a:cubicBezTo>
                  <a:cubicBezTo>
                    <a:pt x="98" y="85"/>
                    <a:pt x="108" y="82"/>
                    <a:pt x="105" y="81"/>
                  </a:cubicBezTo>
                  <a:cubicBezTo>
                    <a:pt x="102" y="80"/>
                    <a:pt x="40" y="5"/>
                    <a:pt x="4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8404225" y="2468563"/>
              <a:ext cx="187325" cy="330200"/>
            </a:xfrm>
            <a:custGeom>
              <a:avLst/>
              <a:gdLst>
                <a:gd name="T0" fmla="*/ 25 w 72"/>
                <a:gd name="T1" fmla="*/ 0 h 127"/>
                <a:gd name="T2" fmla="*/ 64 w 72"/>
                <a:gd name="T3" fmla="*/ 53 h 127"/>
                <a:gd name="T4" fmla="*/ 54 w 72"/>
                <a:gd name="T5" fmla="*/ 125 h 127"/>
                <a:gd name="T6" fmla="*/ 0 w 72"/>
                <a:gd name="T7" fmla="*/ 13 h 127"/>
                <a:gd name="T8" fmla="*/ 25 w 72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27">
                  <a:moveTo>
                    <a:pt x="25" y="0"/>
                  </a:moveTo>
                  <a:cubicBezTo>
                    <a:pt x="27" y="2"/>
                    <a:pt x="57" y="27"/>
                    <a:pt x="64" y="53"/>
                  </a:cubicBezTo>
                  <a:cubicBezTo>
                    <a:pt x="72" y="79"/>
                    <a:pt x="54" y="127"/>
                    <a:pt x="54" y="125"/>
                  </a:cubicBezTo>
                  <a:cubicBezTo>
                    <a:pt x="54" y="122"/>
                    <a:pt x="0" y="13"/>
                    <a:pt x="0" y="13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7650163" y="2447925"/>
              <a:ext cx="960437" cy="895350"/>
            </a:xfrm>
            <a:custGeom>
              <a:avLst/>
              <a:gdLst>
                <a:gd name="T0" fmla="*/ 0 w 369"/>
                <a:gd name="T1" fmla="*/ 130 h 345"/>
                <a:gd name="T2" fmla="*/ 46 w 369"/>
                <a:gd name="T3" fmla="*/ 254 h 345"/>
                <a:gd name="T4" fmla="*/ 78 w 369"/>
                <a:gd name="T5" fmla="*/ 261 h 345"/>
                <a:gd name="T6" fmla="*/ 106 w 369"/>
                <a:gd name="T7" fmla="*/ 302 h 345"/>
                <a:gd name="T8" fmla="*/ 341 w 369"/>
                <a:gd name="T9" fmla="*/ 268 h 345"/>
                <a:gd name="T10" fmla="*/ 360 w 369"/>
                <a:gd name="T11" fmla="*/ 168 h 345"/>
                <a:gd name="T12" fmla="*/ 344 w 369"/>
                <a:gd name="T13" fmla="*/ 133 h 345"/>
                <a:gd name="T14" fmla="*/ 335 w 369"/>
                <a:gd name="T15" fmla="*/ 62 h 345"/>
                <a:gd name="T16" fmla="*/ 279 w 369"/>
                <a:gd name="T17" fmla="*/ 10 h 345"/>
                <a:gd name="T18" fmla="*/ 46 w 369"/>
                <a:gd name="T19" fmla="*/ 53 h 345"/>
                <a:gd name="T20" fmla="*/ 0 w 369"/>
                <a:gd name="T21" fmla="*/ 13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9" h="345">
                  <a:moveTo>
                    <a:pt x="0" y="130"/>
                  </a:moveTo>
                  <a:cubicBezTo>
                    <a:pt x="0" y="130"/>
                    <a:pt x="36" y="239"/>
                    <a:pt x="46" y="254"/>
                  </a:cubicBezTo>
                  <a:cubicBezTo>
                    <a:pt x="55" y="269"/>
                    <a:pt x="78" y="261"/>
                    <a:pt x="78" y="261"/>
                  </a:cubicBezTo>
                  <a:cubicBezTo>
                    <a:pt x="78" y="261"/>
                    <a:pt x="82" y="288"/>
                    <a:pt x="106" y="302"/>
                  </a:cubicBezTo>
                  <a:cubicBezTo>
                    <a:pt x="180" y="345"/>
                    <a:pt x="281" y="333"/>
                    <a:pt x="341" y="268"/>
                  </a:cubicBezTo>
                  <a:cubicBezTo>
                    <a:pt x="366" y="240"/>
                    <a:pt x="369" y="194"/>
                    <a:pt x="360" y="168"/>
                  </a:cubicBezTo>
                  <a:cubicBezTo>
                    <a:pt x="351" y="142"/>
                    <a:pt x="344" y="133"/>
                    <a:pt x="344" y="133"/>
                  </a:cubicBezTo>
                  <a:cubicBezTo>
                    <a:pt x="344" y="133"/>
                    <a:pt x="346" y="89"/>
                    <a:pt x="335" y="62"/>
                  </a:cubicBezTo>
                  <a:cubicBezTo>
                    <a:pt x="325" y="35"/>
                    <a:pt x="315" y="20"/>
                    <a:pt x="279" y="10"/>
                  </a:cubicBezTo>
                  <a:cubicBezTo>
                    <a:pt x="243" y="0"/>
                    <a:pt x="90" y="23"/>
                    <a:pt x="46" y="53"/>
                  </a:cubicBezTo>
                  <a:cubicBezTo>
                    <a:pt x="3" y="83"/>
                    <a:pt x="0" y="130"/>
                    <a:pt x="0" y="130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8334375" y="2722563"/>
              <a:ext cx="193675" cy="88900"/>
            </a:xfrm>
            <a:custGeom>
              <a:avLst/>
              <a:gdLst>
                <a:gd name="T0" fmla="*/ 0 w 74"/>
                <a:gd name="T1" fmla="*/ 31 h 34"/>
                <a:gd name="T2" fmla="*/ 34 w 74"/>
                <a:gd name="T3" fmla="*/ 6 h 34"/>
                <a:gd name="T4" fmla="*/ 71 w 74"/>
                <a:gd name="T5" fmla="*/ 14 h 34"/>
                <a:gd name="T6" fmla="*/ 0 w 74"/>
                <a:gd name="T7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34">
                  <a:moveTo>
                    <a:pt x="0" y="31"/>
                  </a:moveTo>
                  <a:cubicBezTo>
                    <a:pt x="1" y="23"/>
                    <a:pt x="13" y="12"/>
                    <a:pt x="34" y="6"/>
                  </a:cubicBezTo>
                  <a:cubicBezTo>
                    <a:pt x="55" y="0"/>
                    <a:pt x="74" y="5"/>
                    <a:pt x="71" y="14"/>
                  </a:cubicBezTo>
                  <a:cubicBezTo>
                    <a:pt x="31" y="16"/>
                    <a:pt x="0" y="34"/>
                    <a:pt x="0" y="3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7466013" y="2174875"/>
              <a:ext cx="1225550" cy="960438"/>
            </a:xfrm>
            <a:custGeom>
              <a:avLst/>
              <a:gdLst>
                <a:gd name="T0" fmla="*/ 157 w 471"/>
                <a:gd name="T1" fmla="*/ 272 h 370"/>
                <a:gd name="T2" fmla="*/ 171 w 471"/>
                <a:gd name="T3" fmla="*/ 324 h 370"/>
                <a:gd name="T4" fmla="*/ 159 w 471"/>
                <a:gd name="T5" fmla="*/ 322 h 370"/>
                <a:gd name="T6" fmla="*/ 133 w 471"/>
                <a:gd name="T7" fmla="*/ 299 h 370"/>
                <a:gd name="T8" fmla="*/ 96 w 471"/>
                <a:gd name="T9" fmla="*/ 317 h 370"/>
                <a:gd name="T10" fmla="*/ 131 w 471"/>
                <a:gd name="T11" fmla="*/ 370 h 370"/>
                <a:gd name="T12" fmla="*/ 64 w 471"/>
                <a:gd name="T13" fmla="*/ 213 h 370"/>
                <a:gd name="T14" fmla="*/ 339 w 471"/>
                <a:gd name="T15" fmla="*/ 47 h 370"/>
                <a:gd name="T16" fmla="*/ 334 w 471"/>
                <a:gd name="T17" fmla="*/ 69 h 370"/>
                <a:gd name="T18" fmla="*/ 413 w 471"/>
                <a:gd name="T19" fmla="*/ 0 h 370"/>
                <a:gd name="T20" fmla="*/ 381 w 471"/>
                <a:gd name="T21" fmla="*/ 189 h 370"/>
                <a:gd name="T22" fmla="*/ 401 w 471"/>
                <a:gd name="T23" fmla="*/ 184 h 370"/>
                <a:gd name="T24" fmla="*/ 160 w 471"/>
                <a:gd name="T25" fmla="*/ 244 h 370"/>
                <a:gd name="T26" fmla="*/ 157 w 471"/>
                <a:gd name="T27" fmla="*/ 27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1" h="370">
                  <a:moveTo>
                    <a:pt x="157" y="272"/>
                  </a:moveTo>
                  <a:cubicBezTo>
                    <a:pt x="157" y="274"/>
                    <a:pt x="169" y="305"/>
                    <a:pt x="171" y="324"/>
                  </a:cubicBezTo>
                  <a:cubicBezTo>
                    <a:pt x="173" y="336"/>
                    <a:pt x="160" y="321"/>
                    <a:pt x="159" y="322"/>
                  </a:cubicBezTo>
                  <a:cubicBezTo>
                    <a:pt x="156" y="322"/>
                    <a:pt x="133" y="299"/>
                    <a:pt x="133" y="299"/>
                  </a:cubicBezTo>
                  <a:cubicBezTo>
                    <a:pt x="133" y="299"/>
                    <a:pt x="104" y="296"/>
                    <a:pt x="96" y="317"/>
                  </a:cubicBezTo>
                  <a:cubicBezTo>
                    <a:pt x="87" y="338"/>
                    <a:pt x="131" y="370"/>
                    <a:pt x="131" y="370"/>
                  </a:cubicBezTo>
                  <a:cubicBezTo>
                    <a:pt x="98" y="369"/>
                    <a:pt x="0" y="254"/>
                    <a:pt x="64" y="213"/>
                  </a:cubicBezTo>
                  <a:cubicBezTo>
                    <a:pt x="92" y="13"/>
                    <a:pt x="274" y="118"/>
                    <a:pt x="339" y="47"/>
                  </a:cubicBezTo>
                  <a:cubicBezTo>
                    <a:pt x="339" y="62"/>
                    <a:pt x="331" y="70"/>
                    <a:pt x="334" y="69"/>
                  </a:cubicBezTo>
                  <a:cubicBezTo>
                    <a:pt x="349" y="62"/>
                    <a:pt x="374" y="55"/>
                    <a:pt x="413" y="0"/>
                  </a:cubicBezTo>
                  <a:cubicBezTo>
                    <a:pt x="471" y="139"/>
                    <a:pt x="371" y="190"/>
                    <a:pt x="381" y="189"/>
                  </a:cubicBezTo>
                  <a:cubicBezTo>
                    <a:pt x="390" y="188"/>
                    <a:pt x="401" y="184"/>
                    <a:pt x="401" y="184"/>
                  </a:cubicBezTo>
                  <a:cubicBezTo>
                    <a:pt x="387" y="245"/>
                    <a:pt x="203" y="243"/>
                    <a:pt x="160" y="244"/>
                  </a:cubicBezTo>
                  <a:lnTo>
                    <a:pt x="157" y="272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7673975" y="2870200"/>
              <a:ext cx="227012" cy="280988"/>
            </a:xfrm>
            <a:custGeom>
              <a:avLst/>
              <a:gdLst>
                <a:gd name="T0" fmla="*/ 9 w 87"/>
                <a:gd name="T1" fmla="*/ 44 h 108"/>
                <a:gd name="T2" fmla="*/ 26 w 87"/>
                <a:gd name="T3" fmla="*/ 84 h 108"/>
                <a:gd name="T4" fmla="*/ 64 w 87"/>
                <a:gd name="T5" fmla="*/ 106 h 108"/>
                <a:gd name="T6" fmla="*/ 85 w 87"/>
                <a:gd name="T7" fmla="*/ 72 h 108"/>
                <a:gd name="T8" fmla="*/ 9 w 87"/>
                <a:gd name="T9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8">
                  <a:moveTo>
                    <a:pt x="9" y="44"/>
                  </a:moveTo>
                  <a:cubicBezTo>
                    <a:pt x="0" y="58"/>
                    <a:pt x="14" y="72"/>
                    <a:pt x="26" y="84"/>
                  </a:cubicBezTo>
                  <a:cubicBezTo>
                    <a:pt x="38" y="96"/>
                    <a:pt x="45" y="108"/>
                    <a:pt x="64" y="106"/>
                  </a:cubicBezTo>
                  <a:cubicBezTo>
                    <a:pt x="81" y="104"/>
                    <a:pt x="87" y="87"/>
                    <a:pt x="85" y="72"/>
                  </a:cubicBezTo>
                  <a:cubicBezTo>
                    <a:pt x="80" y="39"/>
                    <a:pt x="37" y="0"/>
                    <a:pt x="9" y="44"/>
                  </a:cubicBezTo>
                  <a:close/>
                </a:path>
              </a:pathLst>
            </a:custGeom>
            <a:solidFill>
              <a:srgbClr val="FBD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7713663" y="2959100"/>
              <a:ext cx="160337" cy="195263"/>
            </a:xfrm>
            <a:custGeom>
              <a:avLst/>
              <a:gdLst>
                <a:gd name="T0" fmla="*/ 2 w 62"/>
                <a:gd name="T1" fmla="*/ 19 h 75"/>
                <a:gd name="T2" fmla="*/ 59 w 62"/>
                <a:gd name="T3" fmla="*/ 42 h 75"/>
                <a:gd name="T4" fmla="*/ 49 w 62"/>
                <a:gd name="T5" fmla="*/ 29 h 75"/>
                <a:gd name="T6" fmla="*/ 46 w 62"/>
                <a:gd name="T7" fmla="*/ 14 h 75"/>
                <a:gd name="T8" fmla="*/ 31 w 62"/>
                <a:gd name="T9" fmla="*/ 3 h 75"/>
                <a:gd name="T10" fmla="*/ 2 w 62"/>
                <a:gd name="T11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5">
                  <a:moveTo>
                    <a:pt x="2" y="19"/>
                  </a:moveTo>
                  <a:cubicBezTo>
                    <a:pt x="0" y="49"/>
                    <a:pt x="62" y="75"/>
                    <a:pt x="59" y="42"/>
                  </a:cubicBezTo>
                  <a:cubicBezTo>
                    <a:pt x="58" y="29"/>
                    <a:pt x="57" y="36"/>
                    <a:pt x="49" y="29"/>
                  </a:cubicBezTo>
                  <a:cubicBezTo>
                    <a:pt x="40" y="22"/>
                    <a:pt x="46" y="21"/>
                    <a:pt x="46" y="14"/>
                  </a:cubicBezTo>
                  <a:cubicBezTo>
                    <a:pt x="45" y="8"/>
                    <a:pt x="35" y="4"/>
                    <a:pt x="31" y="3"/>
                  </a:cubicBezTo>
                  <a:cubicBezTo>
                    <a:pt x="19" y="0"/>
                    <a:pt x="3" y="3"/>
                    <a:pt x="2" y="19"/>
                  </a:cubicBezTo>
                  <a:close/>
                </a:path>
              </a:pathLst>
            </a:custGeom>
            <a:solidFill>
              <a:srgbClr val="E8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8186738" y="3041650"/>
              <a:ext cx="241300" cy="146050"/>
            </a:xfrm>
            <a:custGeom>
              <a:avLst/>
              <a:gdLst>
                <a:gd name="T0" fmla="*/ 89 w 93"/>
                <a:gd name="T1" fmla="*/ 0 h 56"/>
                <a:gd name="T2" fmla="*/ 60 w 93"/>
                <a:gd name="T3" fmla="*/ 49 h 56"/>
                <a:gd name="T4" fmla="*/ 0 w 93"/>
                <a:gd name="T5" fmla="*/ 25 h 56"/>
                <a:gd name="T6" fmla="*/ 89 w 93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56">
                  <a:moveTo>
                    <a:pt x="89" y="0"/>
                  </a:moveTo>
                  <a:cubicBezTo>
                    <a:pt x="89" y="3"/>
                    <a:pt x="93" y="42"/>
                    <a:pt x="60" y="49"/>
                  </a:cubicBezTo>
                  <a:cubicBezTo>
                    <a:pt x="27" y="56"/>
                    <a:pt x="0" y="25"/>
                    <a:pt x="0" y="25"/>
                  </a:cubicBezTo>
                  <a:cubicBezTo>
                    <a:pt x="24" y="31"/>
                    <a:pt x="75" y="18"/>
                    <a:pt x="89" y="0"/>
                  </a:cubicBezTo>
                  <a:close/>
                </a:path>
              </a:pathLst>
            </a:custGeom>
            <a:solidFill>
              <a:srgbClr val="A156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4"/>
            <p:cNvSpPr>
              <a:spLocks noChangeArrowheads="1"/>
            </p:cNvSpPr>
            <p:nvPr/>
          </p:nvSpPr>
          <p:spPr bwMode="auto">
            <a:xfrm>
              <a:off x="8105775" y="2878138"/>
              <a:ext cx="65087" cy="109538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5"/>
            <p:cNvSpPr>
              <a:spLocks noChangeArrowheads="1"/>
            </p:cNvSpPr>
            <p:nvPr/>
          </p:nvSpPr>
          <p:spPr bwMode="auto">
            <a:xfrm>
              <a:off x="8418513" y="2811463"/>
              <a:ext cx="65087" cy="106363"/>
            </a:xfrm>
            <a:prstGeom prst="ellipse">
              <a:avLst/>
            </a:pr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auto">
            <a:xfrm>
              <a:off x="8240713" y="2889250"/>
              <a:ext cx="193675" cy="220663"/>
            </a:xfrm>
            <a:custGeom>
              <a:avLst/>
              <a:gdLst>
                <a:gd name="T0" fmla="*/ 11 w 74"/>
                <a:gd name="T1" fmla="*/ 0 h 85"/>
                <a:gd name="T2" fmla="*/ 73 w 74"/>
                <a:gd name="T3" fmla="*/ 34 h 85"/>
                <a:gd name="T4" fmla="*/ 11 w 74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85">
                  <a:moveTo>
                    <a:pt x="11" y="0"/>
                  </a:moveTo>
                  <a:cubicBezTo>
                    <a:pt x="46" y="44"/>
                    <a:pt x="74" y="19"/>
                    <a:pt x="73" y="34"/>
                  </a:cubicBezTo>
                  <a:cubicBezTo>
                    <a:pt x="68" y="59"/>
                    <a:pt x="0" y="85"/>
                    <a:pt x="11" y="0"/>
                  </a:cubicBezTo>
                  <a:close/>
                </a:path>
              </a:pathLst>
            </a:custGeom>
            <a:solidFill>
              <a:srgbClr val="F9B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8016875" y="2795588"/>
              <a:ext cx="193675" cy="88900"/>
            </a:xfrm>
            <a:custGeom>
              <a:avLst/>
              <a:gdLst>
                <a:gd name="T0" fmla="*/ 1 w 74"/>
                <a:gd name="T1" fmla="*/ 31 h 34"/>
                <a:gd name="T2" fmla="*/ 35 w 74"/>
                <a:gd name="T3" fmla="*/ 6 h 34"/>
                <a:gd name="T4" fmla="*/ 71 w 74"/>
                <a:gd name="T5" fmla="*/ 14 h 34"/>
                <a:gd name="T6" fmla="*/ 1 w 74"/>
                <a:gd name="T7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34">
                  <a:moveTo>
                    <a:pt x="1" y="31"/>
                  </a:moveTo>
                  <a:cubicBezTo>
                    <a:pt x="1" y="23"/>
                    <a:pt x="14" y="12"/>
                    <a:pt x="35" y="6"/>
                  </a:cubicBezTo>
                  <a:cubicBezTo>
                    <a:pt x="56" y="0"/>
                    <a:pt x="74" y="5"/>
                    <a:pt x="71" y="14"/>
                  </a:cubicBezTo>
                  <a:cubicBezTo>
                    <a:pt x="31" y="15"/>
                    <a:pt x="0" y="34"/>
                    <a:pt x="1" y="31"/>
                  </a:cubicBez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auto">
            <a:xfrm>
              <a:off x="8251825" y="3382963"/>
              <a:ext cx="119062" cy="85725"/>
            </a:xfrm>
            <a:custGeom>
              <a:avLst/>
              <a:gdLst>
                <a:gd name="T0" fmla="*/ 41 w 46"/>
                <a:gd name="T1" fmla="*/ 0 h 33"/>
                <a:gd name="T2" fmla="*/ 15 w 46"/>
                <a:gd name="T3" fmla="*/ 2 h 33"/>
                <a:gd name="T4" fmla="*/ 1 w 46"/>
                <a:gd name="T5" fmla="*/ 6 h 33"/>
                <a:gd name="T6" fmla="*/ 0 w 46"/>
                <a:gd name="T7" fmla="*/ 25 h 33"/>
                <a:gd name="T8" fmla="*/ 16 w 46"/>
                <a:gd name="T9" fmla="*/ 33 h 33"/>
                <a:gd name="T10" fmla="*/ 37 w 46"/>
                <a:gd name="T11" fmla="*/ 32 h 33"/>
                <a:gd name="T12" fmla="*/ 46 w 46"/>
                <a:gd name="T13" fmla="*/ 15 h 33"/>
                <a:gd name="T14" fmla="*/ 41 w 46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33">
                  <a:moveTo>
                    <a:pt x="41" y="0"/>
                  </a:moveTo>
                  <a:cubicBezTo>
                    <a:pt x="37" y="2"/>
                    <a:pt x="15" y="2"/>
                    <a:pt x="15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auto">
            <a:xfrm>
              <a:off x="8118475" y="3314700"/>
              <a:ext cx="171450" cy="161925"/>
            </a:xfrm>
            <a:custGeom>
              <a:avLst/>
              <a:gdLst>
                <a:gd name="T0" fmla="*/ 66 w 66"/>
                <a:gd name="T1" fmla="*/ 28 h 62"/>
                <a:gd name="T2" fmla="*/ 49 w 66"/>
                <a:gd name="T3" fmla="*/ 60 h 62"/>
                <a:gd name="T4" fmla="*/ 0 w 66"/>
                <a:gd name="T5" fmla="*/ 27 h 62"/>
                <a:gd name="T6" fmla="*/ 13 w 66"/>
                <a:gd name="T7" fmla="*/ 0 h 62"/>
                <a:gd name="T8" fmla="*/ 66 w 66"/>
                <a:gd name="T9" fmla="*/ 2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2">
                  <a:moveTo>
                    <a:pt x="66" y="28"/>
                  </a:moveTo>
                  <a:cubicBezTo>
                    <a:pt x="66" y="28"/>
                    <a:pt x="50" y="62"/>
                    <a:pt x="49" y="60"/>
                  </a:cubicBezTo>
                  <a:cubicBezTo>
                    <a:pt x="48" y="58"/>
                    <a:pt x="0" y="27"/>
                    <a:pt x="0" y="27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66" y="28"/>
                  </a:ln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auto">
            <a:xfrm>
              <a:off x="8329613" y="3292475"/>
              <a:ext cx="104775" cy="163513"/>
            </a:xfrm>
            <a:custGeom>
              <a:avLst/>
              <a:gdLst>
                <a:gd name="T0" fmla="*/ 0 w 40"/>
                <a:gd name="T1" fmla="*/ 36 h 63"/>
                <a:gd name="T2" fmla="*/ 17 w 40"/>
                <a:gd name="T3" fmla="*/ 61 h 63"/>
                <a:gd name="T4" fmla="*/ 40 w 40"/>
                <a:gd name="T5" fmla="*/ 22 h 63"/>
                <a:gd name="T6" fmla="*/ 16 w 40"/>
                <a:gd name="T7" fmla="*/ 0 h 63"/>
                <a:gd name="T8" fmla="*/ 0 w 40"/>
                <a:gd name="T9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3">
                  <a:moveTo>
                    <a:pt x="0" y="36"/>
                  </a:moveTo>
                  <a:cubicBezTo>
                    <a:pt x="1" y="38"/>
                    <a:pt x="17" y="63"/>
                    <a:pt x="17" y="61"/>
                  </a:cubicBezTo>
                  <a:cubicBezTo>
                    <a:pt x="16" y="58"/>
                    <a:pt x="40" y="22"/>
                    <a:pt x="40" y="22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CED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auto">
            <a:xfrm>
              <a:off x="8293100" y="3435350"/>
              <a:ext cx="223837" cy="973138"/>
            </a:xfrm>
            <a:custGeom>
              <a:avLst/>
              <a:gdLst>
                <a:gd name="T0" fmla="*/ 7 w 86"/>
                <a:gd name="T1" fmla="*/ 0 h 375"/>
                <a:gd name="T2" fmla="*/ 0 w 86"/>
                <a:gd name="T3" fmla="*/ 13 h 375"/>
                <a:gd name="T4" fmla="*/ 7 w 86"/>
                <a:gd name="T5" fmla="*/ 317 h 375"/>
                <a:gd name="T6" fmla="*/ 52 w 86"/>
                <a:gd name="T7" fmla="*/ 373 h 375"/>
                <a:gd name="T8" fmla="*/ 86 w 86"/>
                <a:gd name="T9" fmla="*/ 317 h 375"/>
                <a:gd name="T10" fmla="*/ 21 w 86"/>
                <a:gd name="T11" fmla="*/ 12 h 375"/>
                <a:gd name="T12" fmla="*/ 7 w 86"/>
                <a:gd name="T1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75">
                  <a:moveTo>
                    <a:pt x="7" y="0"/>
                  </a:moveTo>
                  <a:cubicBezTo>
                    <a:pt x="6" y="1"/>
                    <a:pt x="0" y="13"/>
                    <a:pt x="0" y="13"/>
                  </a:cubicBezTo>
                  <a:cubicBezTo>
                    <a:pt x="7" y="317"/>
                    <a:pt x="7" y="317"/>
                    <a:pt x="7" y="317"/>
                  </a:cubicBezTo>
                  <a:cubicBezTo>
                    <a:pt x="7" y="317"/>
                    <a:pt x="51" y="375"/>
                    <a:pt x="52" y="373"/>
                  </a:cubicBezTo>
                  <a:cubicBezTo>
                    <a:pt x="53" y="370"/>
                    <a:pt x="86" y="317"/>
                    <a:pt x="86" y="317"/>
                  </a:cubicBezTo>
                  <a:cubicBezTo>
                    <a:pt x="21" y="12"/>
                    <a:pt x="21" y="12"/>
                    <a:pt x="21" y="1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auto">
            <a:xfrm>
              <a:off x="8137525" y="2889250"/>
              <a:ext cx="22225" cy="44450"/>
            </a:xfrm>
            <a:custGeom>
              <a:avLst/>
              <a:gdLst>
                <a:gd name="T0" fmla="*/ 4 w 9"/>
                <a:gd name="T1" fmla="*/ 0 h 17"/>
                <a:gd name="T2" fmla="*/ 9 w 9"/>
                <a:gd name="T3" fmla="*/ 9 h 17"/>
                <a:gd name="T4" fmla="*/ 5 w 9"/>
                <a:gd name="T5" fmla="*/ 17 h 17"/>
                <a:gd name="T6" fmla="*/ 1 w 9"/>
                <a:gd name="T7" fmla="*/ 9 h 17"/>
                <a:gd name="T8" fmla="*/ 4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cubicBezTo>
                    <a:pt x="6" y="0"/>
                    <a:pt x="8" y="4"/>
                    <a:pt x="9" y="9"/>
                  </a:cubicBezTo>
                  <a:cubicBezTo>
                    <a:pt x="9" y="13"/>
                    <a:pt x="8" y="17"/>
                    <a:pt x="5" y="17"/>
                  </a:cubicBezTo>
                  <a:cubicBezTo>
                    <a:pt x="3" y="17"/>
                    <a:pt x="1" y="13"/>
                    <a:pt x="1" y="9"/>
                  </a:cubicBezTo>
                  <a:cubicBezTo>
                    <a:pt x="0" y="4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auto">
            <a:xfrm>
              <a:off x="8448675" y="2824163"/>
              <a:ext cx="23812" cy="44450"/>
            </a:xfrm>
            <a:custGeom>
              <a:avLst/>
              <a:gdLst>
                <a:gd name="T0" fmla="*/ 3 w 9"/>
                <a:gd name="T1" fmla="*/ 0 h 17"/>
                <a:gd name="T2" fmla="*/ 8 w 9"/>
                <a:gd name="T3" fmla="*/ 9 h 17"/>
                <a:gd name="T4" fmla="*/ 5 w 9"/>
                <a:gd name="T5" fmla="*/ 17 h 17"/>
                <a:gd name="T6" fmla="*/ 0 w 9"/>
                <a:gd name="T7" fmla="*/ 9 h 17"/>
                <a:gd name="T8" fmla="*/ 3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3" y="0"/>
                  </a:moveTo>
                  <a:cubicBezTo>
                    <a:pt x="6" y="0"/>
                    <a:pt x="8" y="4"/>
                    <a:pt x="8" y="9"/>
                  </a:cubicBezTo>
                  <a:cubicBezTo>
                    <a:pt x="9" y="13"/>
                    <a:pt x="7" y="17"/>
                    <a:pt x="5" y="17"/>
                  </a:cubicBezTo>
                  <a:cubicBezTo>
                    <a:pt x="3" y="17"/>
                    <a:pt x="1" y="13"/>
                    <a:pt x="0" y="9"/>
                  </a:cubicBezTo>
                  <a:cubicBezTo>
                    <a:pt x="0" y="4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auto">
            <a:xfrm>
              <a:off x="8602663" y="3460750"/>
              <a:ext cx="773112" cy="417513"/>
            </a:xfrm>
            <a:custGeom>
              <a:avLst/>
              <a:gdLst>
                <a:gd name="T0" fmla="*/ 18 w 297"/>
                <a:gd name="T1" fmla="*/ 83 h 161"/>
                <a:gd name="T2" fmla="*/ 129 w 297"/>
                <a:gd name="T3" fmla="*/ 157 h 161"/>
                <a:gd name="T4" fmla="*/ 297 w 297"/>
                <a:gd name="T5" fmla="*/ 7 h 161"/>
                <a:gd name="T6" fmla="*/ 290 w 297"/>
                <a:gd name="T7" fmla="*/ 0 h 161"/>
                <a:gd name="T8" fmla="*/ 285 w 297"/>
                <a:gd name="T9" fmla="*/ 4 h 161"/>
                <a:gd name="T10" fmla="*/ 132 w 297"/>
                <a:gd name="T11" fmla="*/ 139 h 161"/>
                <a:gd name="T12" fmla="*/ 0 w 297"/>
                <a:gd name="T13" fmla="*/ 30 h 161"/>
                <a:gd name="T14" fmla="*/ 18 w 297"/>
                <a:gd name="T15" fmla="*/ 8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161">
                  <a:moveTo>
                    <a:pt x="18" y="83"/>
                  </a:moveTo>
                  <a:cubicBezTo>
                    <a:pt x="67" y="117"/>
                    <a:pt x="124" y="155"/>
                    <a:pt x="129" y="157"/>
                  </a:cubicBezTo>
                  <a:cubicBezTo>
                    <a:pt x="138" y="161"/>
                    <a:pt x="297" y="7"/>
                    <a:pt x="297" y="7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88" y="1"/>
                    <a:pt x="287" y="3"/>
                    <a:pt x="285" y="4"/>
                  </a:cubicBezTo>
                  <a:cubicBezTo>
                    <a:pt x="249" y="36"/>
                    <a:pt x="136" y="137"/>
                    <a:pt x="132" y="139"/>
                  </a:cubicBezTo>
                  <a:cubicBezTo>
                    <a:pt x="129" y="140"/>
                    <a:pt x="29" y="55"/>
                    <a:pt x="0" y="30"/>
                  </a:cubicBezTo>
                  <a:cubicBezTo>
                    <a:pt x="6" y="46"/>
                    <a:pt x="12" y="64"/>
                    <a:pt x="18" y="83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auto">
            <a:xfrm>
              <a:off x="8186738" y="3057525"/>
              <a:ext cx="223837" cy="84138"/>
            </a:xfrm>
            <a:custGeom>
              <a:avLst/>
              <a:gdLst>
                <a:gd name="T0" fmla="*/ 83 w 86"/>
                <a:gd name="T1" fmla="*/ 0 h 32"/>
                <a:gd name="T2" fmla="*/ 0 w 86"/>
                <a:gd name="T3" fmla="*/ 19 h 32"/>
                <a:gd name="T4" fmla="*/ 15 w 86"/>
                <a:gd name="T5" fmla="*/ 32 h 32"/>
                <a:gd name="T6" fmla="*/ 84 w 86"/>
                <a:gd name="T7" fmla="*/ 11 h 32"/>
                <a:gd name="T8" fmla="*/ 83 w 8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2">
                  <a:moveTo>
                    <a:pt x="83" y="0"/>
                  </a:moveTo>
                  <a:cubicBezTo>
                    <a:pt x="64" y="15"/>
                    <a:pt x="21" y="25"/>
                    <a:pt x="0" y="19"/>
                  </a:cubicBezTo>
                  <a:cubicBezTo>
                    <a:pt x="0" y="19"/>
                    <a:pt x="5" y="25"/>
                    <a:pt x="15" y="32"/>
                  </a:cubicBezTo>
                  <a:cubicBezTo>
                    <a:pt x="37" y="30"/>
                    <a:pt x="78" y="22"/>
                    <a:pt x="84" y="11"/>
                  </a:cubicBezTo>
                  <a:cubicBezTo>
                    <a:pt x="86" y="9"/>
                    <a:pt x="84" y="4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auto">
            <a:xfrm>
              <a:off x="7632700" y="2174875"/>
              <a:ext cx="962025" cy="552450"/>
            </a:xfrm>
            <a:custGeom>
              <a:avLst/>
              <a:gdLst>
                <a:gd name="T0" fmla="*/ 275 w 370"/>
                <a:gd name="T1" fmla="*/ 47 h 213"/>
                <a:gd name="T2" fmla="*/ 0 w 370"/>
                <a:gd name="T3" fmla="*/ 213 h 213"/>
                <a:gd name="T4" fmla="*/ 55 w 370"/>
                <a:gd name="T5" fmla="*/ 130 h 213"/>
                <a:gd name="T6" fmla="*/ 203 w 370"/>
                <a:gd name="T7" fmla="*/ 98 h 213"/>
                <a:gd name="T8" fmla="*/ 250 w 370"/>
                <a:gd name="T9" fmla="*/ 77 h 213"/>
                <a:gd name="T10" fmla="*/ 242 w 370"/>
                <a:gd name="T11" fmla="*/ 97 h 213"/>
                <a:gd name="T12" fmla="*/ 346 w 370"/>
                <a:gd name="T13" fmla="*/ 21 h 213"/>
                <a:gd name="T14" fmla="*/ 366 w 370"/>
                <a:gd name="T15" fmla="*/ 100 h 213"/>
                <a:gd name="T16" fmla="*/ 349 w 370"/>
                <a:gd name="T17" fmla="*/ 0 h 213"/>
                <a:gd name="T18" fmla="*/ 270 w 370"/>
                <a:gd name="T19" fmla="*/ 69 h 213"/>
                <a:gd name="T20" fmla="*/ 275 w 370"/>
                <a:gd name="T21" fmla="*/ 4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0" h="213">
                  <a:moveTo>
                    <a:pt x="275" y="47"/>
                  </a:moveTo>
                  <a:cubicBezTo>
                    <a:pt x="210" y="118"/>
                    <a:pt x="28" y="13"/>
                    <a:pt x="0" y="213"/>
                  </a:cubicBezTo>
                  <a:cubicBezTo>
                    <a:pt x="0" y="213"/>
                    <a:pt x="18" y="162"/>
                    <a:pt x="55" y="130"/>
                  </a:cubicBezTo>
                  <a:cubicBezTo>
                    <a:pt x="92" y="98"/>
                    <a:pt x="176" y="104"/>
                    <a:pt x="203" y="98"/>
                  </a:cubicBezTo>
                  <a:cubicBezTo>
                    <a:pt x="231" y="92"/>
                    <a:pt x="250" y="77"/>
                    <a:pt x="250" y="7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77" y="98"/>
                    <a:pt x="318" y="75"/>
                    <a:pt x="346" y="21"/>
                  </a:cubicBezTo>
                  <a:cubicBezTo>
                    <a:pt x="354" y="43"/>
                    <a:pt x="368" y="62"/>
                    <a:pt x="366" y="100"/>
                  </a:cubicBezTo>
                  <a:cubicBezTo>
                    <a:pt x="370" y="73"/>
                    <a:pt x="366" y="40"/>
                    <a:pt x="349" y="0"/>
                  </a:cubicBezTo>
                  <a:cubicBezTo>
                    <a:pt x="310" y="55"/>
                    <a:pt x="285" y="62"/>
                    <a:pt x="270" y="69"/>
                  </a:cubicBezTo>
                  <a:cubicBezTo>
                    <a:pt x="267" y="70"/>
                    <a:pt x="275" y="62"/>
                    <a:pt x="275" y="47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>
            <p:custDataLst>
              <p:tags r:id="rId35"/>
            </p:custDataLst>
          </p:nvPr>
        </p:nvSpPr>
        <p:spPr>
          <a:xfrm>
            <a:off x="7151234" y="1447481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5" name="Freeform 13"/>
          <p:cNvSpPr>
            <a:spLocks noEditPoints="1"/>
          </p:cNvSpPr>
          <p:nvPr>
            <p:custDataLst>
              <p:tags r:id="rId36"/>
            </p:custDataLst>
          </p:nvPr>
        </p:nvSpPr>
        <p:spPr bwMode="auto">
          <a:xfrm>
            <a:off x="6627877" y="148573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>
            <p:custDataLst>
              <p:tags r:id="rId37"/>
            </p:custDataLst>
          </p:nvPr>
        </p:nvSpPr>
        <p:spPr>
          <a:xfrm>
            <a:off x="7078683" y="1854768"/>
            <a:ext cx="25138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CHART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SHAPE</a:t>
            </a:r>
          </a:p>
        </p:txBody>
      </p:sp>
      <p:sp>
        <p:nvSpPr>
          <p:cNvPr id="182" name="Rectangle 181"/>
          <p:cNvSpPr/>
          <p:nvPr>
            <p:custDataLst>
              <p:tags r:id="rId38"/>
            </p:custDataLst>
          </p:nvPr>
        </p:nvSpPr>
        <p:spPr>
          <a:xfrm>
            <a:off x="7057785" y="3607967"/>
            <a:ext cx="43237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</a:p>
        </p:txBody>
      </p:sp>
    </p:spTree>
    <p:extLst>
      <p:ext uri="{BB962C8B-B14F-4D97-AF65-F5344CB8AC3E}">
        <p14:creationId xmlns:p14="http://schemas.microsoft.com/office/powerpoint/2010/main" val="83912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Chart 14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2052844"/>
              </p:ext>
            </p:extLst>
          </p:nvPr>
        </p:nvGraphicFramePr>
        <p:xfrm>
          <a:off x="1456640" y="768927"/>
          <a:ext cx="10109564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3" name="Rectangle 142"/>
          <p:cNvSpPr/>
          <p:nvPr>
            <p:custDataLst>
              <p:tags r:id="rId2"/>
            </p:custDataLst>
          </p:nvPr>
        </p:nvSpPr>
        <p:spPr>
          <a:xfrm>
            <a:off x="1655023" y="4693566"/>
            <a:ext cx="8881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</a:p>
        </p:txBody>
      </p:sp>
      <p:sp>
        <p:nvSpPr>
          <p:cNvPr id="144" name="Freeform 13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5969356" y="580087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2" grpId="0">
        <p:bldSub>
          <a:bldChart bld="category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>
            <p:custDataLst>
              <p:tags r:id="rId1"/>
            </p:custDataLst>
          </p:nvPr>
        </p:nvGrpSpPr>
        <p:grpSpPr>
          <a:xfrm>
            <a:off x="989839" y="-412436"/>
            <a:ext cx="10212324" cy="7682872"/>
            <a:chOff x="2432790" y="730250"/>
            <a:chExt cx="7132330" cy="5365750"/>
          </a:xfrm>
          <a:solidFill>
            <a:schemeClr val="bg2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363911" y="800101"/>
              <a:ext cx="5110162" cy="5078413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878262" y="5394325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8306592" y="1171576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743324" y="1357314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724649" y="41894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933698" y="3802586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2432790" y="282494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7440140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Oval 20"/>
          <p:cNvSpPr/>
          <p:nvPr>
            <p:custDataLst>
              <p:tags r:id="rId2"/>
            </p:custDataLst>
          </p:nvPr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>
            <p:custDataLst>
              <p:tags r:id="rId3"/>
            </p:custDataLst>
          </p:nvPr>
        </p:nvSpPr>
        <p:spPr>
          <a:xfrm>
            <a:off x="4130644" y="2758670"/>
            <a:ext cx="4189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spc="600" dirty="0">
                <a:solidFill>
                  <a:schemeClr val="bg1"/>
                </a:solidFill>
                <a:latin typeface="+mj-lt"/>
              </a:rPr>
              <a:t>1. Problématique et objectif de recherche.</a:t>
            </a:r>
          </a:p>
        </p:txBody>
      </p:sp>
      <p:sp>
        <p:nvSpPr>
          <p:cNvPr id="24" name="Freeform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5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floor, wooden, worktable&#10;&#10;Description automatically generated">
            <a:extLst>
              <a:ext uri="{FF2B5EF4-FFF2-40B4-BE49-F238E27FC236}">
                <a16:creationId xmlns:a16="http://schemas.microsoft.com/office/drawing/2014/main" id="{6A800D75-384A-47D4-973C-0EF7259E3E4F}"/>
              </a:ext>
            </a:extLst>
          </p:cNvPr>
          <p:cNvPicPr>
            <a:picLocks noGrp="1" noChangeAspect="1"/>
          </p:cNvPicPr>
          <p:nvPr>
            <p:ph type="pic" sz="quarter" idx="10"/>
            <p:custDataLst>
              <p:tags r:id="rId1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5" t="-59" r="-774" b="59"/>
          <a:stretch/>
        </p:blipFill>
        <p:spPr>
          <a:xfrm>
            <a:off x="5419725" y="49213"/>
            <a:ext cx="7548563" cy="6751637"/>
          </a:xfrm>
        </p:spPr>
      </p:pic>
      <p:grpSp>
        <p:nvGrpSpPr>
          <p:cNvPr id="33" name="Group 32"/>
          <p:cNvGrpSpPr/>
          <p:nvPr>
            <p:custDataLst>
              <p:tags r:id="rId2"/>
            </p:custDataLst>
          </p:nvPr>
        </p:nvGrpSpPr>
        <p:grpSpPr>
          <a:xfrm>
            <a:off x="5081786" y="-353292"/>
            <a:ext cx="7665515" cy="7685641"/>
            <a:chOff x="4437550" y="-353292"/>
            <a:chExt cx="7665515" cy="7685641"/>
          </a:xfrm>
          <a:solidFill>
            <a:schemeClr val="accent1"/>
          </a:solidFill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5979532" y="3302924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11131368" y="540239"/>
              <a:ext cx="470492" cy="429578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437550" y="1770853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1100654" y="2540196"/>
              <a:ext cx="1002411" cy="1002411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7591531" y="5867225"/>
              <a:ext cx="334022" cy="304975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0419914" y="5249487"/>
              <a:ext cx="479367" cy="479367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5557039" y="-353292"/>
              <a:ext cx="1104631" cy="110831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8878184" y="6106561"/>
              <a:ext cx="1221709" cy="12257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4825269" y="5305197"/>
              <a:ext cx="936781" cy="939909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9237" y="5249487"/>
              <a:ext cx="380909" cy="380909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7356332" y="173005"/>
              <a:ext cx="402210" cy="36723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Rectangle 28"/>
          <p:cNvSpPr/>
          <p:nvPr>
            <p:custDataLst>
              <p:tags r:id="rId3"/>
            </p:custDataLst>
          </p:nvPr>
        </p:nvSpPr>
        <p:spPr>
          <a:xfrm>
            <a:off x="712619" y="3618806"/>
            <a:ext cx="3868712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Réglementation accrue depuis 2008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Marché très concurrentiel et l’émergence de nouveaux canaux de vente. (</a:t>
            </a: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lien</a:t>
            </a:r>
            <a:r>
              <a:rPr lang="fr-CA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0" name="TextBox 29"/>
          <p:cNvSpPr txBox="1"/>
          <p:nvPr>
            <p:custDataLst>
              <p:tags r:id="rId4"/>
            </p:custDataLst>
          </p:nvPr>
        </p:nvSpPr>
        <p:spPr>
          <a:xfrm>
            <a:off x="644617" y="1764970"/>
            <a:ext cx="455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L’évolution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du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marché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hypothécaire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>
            <p:custDataLst>
              <p:tags r:id="rId5"/>
            </p:custDataLst>
          </p:nvPr>
        </p:nvSpPr>
        <p:spPr>
          <a:xfrm>
            <a:off x="583253" y="1357683"/>
            <a:ext cx="222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Mise en </a:t>
            </a:r>
            <a:r>
              <a:rPr lang="en-US" sz="14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contexte</a:t>
            </a:r>
            <a:endParaRPr lang="en-US" sz="1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Freeform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3811" y="1395940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>
            <p:custDataLst>
              <p:tags r:id="rId1"/>
            </p:custDataLst>
          </p:nvPr>
        </p:nvSpPr>
        <p:spPr>
          <a:xfrm>
            <a:off x="3962044" y="5999018"/>
            <a:ext cx="2359742" cy="415637"/>
          </a:xfrm>
          <a:prstGeom prst="ellipse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6748518" y="1254967"/>
            <a:ext cx="5612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L’adoption</a:t>
            </a:r>
          </a:p>
          <a:p>
            <a:r>
              <a:rPr lang="fr-CA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 processus robotisés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2" name="Rectangle 181"/>
          <p:cNvSpPr/>
          <p:nvPr>
            <p:custDataLst>
              <p:tags r:id="rId3"/>
            </p:custDataLst>
          </p:nvPr>
        </p:nvSpPr>
        <p:spPr>
          <a:xfrm>
            <a:off x="6748518" y="2793057"/>
            <a:ext cx="4323724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/>
              <a:t>Constante croissance de la robotisation des processus bancaires, assurance, santé etc. (</a:t>
            </a:r>
            <a:r>
              <a:rPr lang="fr-CA" dirty="0" err="1"/>
              <a:t>Madakam</a:t>
            </a:r>
            <a:r>
              <a:rPr lang="fr-CA" dirty="0"/>
              <a:t>, </a:t>
            </a:r>
            <a:r>
              <a:rPr lang="fr-CA" dirty="0" err="1"/>
              <a:t>Holmukhe</a:t>
            </a:r>
            <a:r>
              <a:rPr lang="fr-CA" dirty="0"/>
              <a:t> et </a:t>
            </a:r>
            <a:r>
              <a:rPr lang="fr-CA" dirty="0" err="1"/>
              <a:t>Jaiswal</a:t>
            </a:r>
            <a:r>
              <a:rPr lang="fr-CA" dirty="0"/>
              <a:t>, 2019)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/>
              <a:t>Estimé à 1,2 milliard de dollars en 2023 (Gregory, 2019)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B37293A-4380-4E44-B5AF-1529A0EE9E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179" y="1254967"/>
            <a:ext cx="6382698" cy="43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9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>
            <p:custDataLst>
              <p:tags r:id="rId1"/>
            </p:custDataLst>
          </p:nvPr>
        </p:nvSpPr>
        <p:spPr>
          <a:xfrm>
            <a:off x="447100" y="2025193"/>
            <a:ext cx="4554120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Vérification manuelle des preuves de revenus des clients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Risque élevé de défaillances par un audit externe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C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Beaucoup de papiers imprimés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>
            <p:custDataLst>
              <p:tags r:id="rId2"/>
            </p:custDataLst>
          </p:nvPr>
        </p:nvSpPr>
        <p:spPr>
          <a:xfrm>
            <a:off x="447099" y="876123"/>
            <a:ext cx="455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L’analyse d’une demande de credit hypthécaire</a:t>
            </a:r>
          </a:p>
        </p:txBody>
      </p:sp>
      <p:sp>
        <p:nvSpPr>
          <p:cNvPr id="31" name="TextBox 30"/>
          <p:cNvSpPr txBox="1"/>
          <p:nvPr>
            <p:custDataLst>
              <p:tags r:id="rId3"/>
            </p:custDataLst>
          </p:nvPr>
        </p:nvSpPr>
        <p:spPr>
          <a:xfrm>
            <a:off x="447099" y="373383"/>
            <a:ext cx="4221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de la problématique</a:t>
            </a:r>
          </a:p>
        </p:txBody>
      </p:sp>
      <p:sp>
        <p:nvSpPr>
          <p:cNvPr id="32" name="Freeform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93811" y="42555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83F297E-A2C9-49C9-9ED1-A779CED1541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0859" y="1464388"/>
            <a:ext cx="5934041" cy="31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5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931080" y="2767758"/>
            <a:ext cx="9543314" cy="2976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fr-CA" sz="1600" dirty="0"/>
              <a:t>40 % du temps de traitement d’une demande est alloué à la révision des sources de revenus (environ 18 minutes par dossier sur 45 minutes de traitement total)</a:t>
            </a:r>
            <a:endParaRPr lang="fr-CA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lnSpc>
                <a:spcPct val="20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fr-CA" sz="1600" dirty="0"/>
              <a:t>L’élimination de la vérification manuelle permettrait de traiter 192 dossiers/ jour de plus dans un centre de crédit de 60 analystes</a:t>
            </a:r>
          </a:p>
          <a:p>
            <a:pPr marL="342900" indent="-342900" algn="just">
              <a:lnSpc>
                <a:spcPct val="20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fr-CA" sz="1600" dirty="0"/>
              <a:t>Élimination des défaillances reliées à la non-conformité des dossiers</a:t>
            </a:r>
          </a:p>
          <a:p>
            <a:pPr marL="342900" indent="-342900" algn="just">
              <a:lnSpc>
                <a:spcPct val="200000"/>
              </a:lnSpc>
              <a:buClr>
                <a:schemeClr val="accent1"/>
              </a:buClr>
              <a:buSzPct val="150000"/>
              <a:buFont typeface="+mj-lt"/>
              <a:buAutoNum type="arabicParenR"/>
            </a:pPr>
            <a:r>
              <a:rPr lang="fr-CA" sz="1600" dirty="0"/>
              <a:t>Diminution importante du papier</a:t>
            </a:r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096911" y="1263153"/>
            <a:ext cx="10441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Et si on automatise le processus de détection des incohérences dans les preuves de revenus 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854880" y="651100"/>
            <a:ext cx="4221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 de la problématique</a:t>
            </a:r>
          </a:p>
        </p:txBody>
      </p:sp>
      <p:sp>
        <p:nvSpPr>
          <p:cNvPr id="5" name="Freeform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26320" y="689358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C59C932-6092-4DCB-BD91-397A74DD27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6318" y="1359016"/>
            <a:ext cx="5540675" cy="4004945"/>
          </a:xfrm>
          <a:prstGeom prst="rect">
            <a:avLst/>
          </a:prstGeom>
        </p:spPr>
      </p:pic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574139" y="892845"/>
            <a:ext cx="301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Questions de recherche</a:t>
            </a:r>
          </a:p>
        </p:txBody>
      </p:sp>
      <p:sp>
        <p:nvSpPr>
          <p:cNvPr id="9" name="Freeform 13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246948" y="931103"/>
            <a:ext cx="253288" cy="231262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B6133-E659-4978-92AD-B188885CE77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9141" y="2261059"/>
            <a:ext cx="5476491" cy="300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b="1" dirty="0"/>
              <a:t>Comment intégrer les RPA pour éliminer les tâches routinières de confirmation de revenus afin d’améliorer l’efficience et la qualité de l’analyse de crédit?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fr-CA" sz="1600" dirty="0"/>
              <a:t>Quelles sont les options offertes ?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fr-CA" sz="1600" dirty="0"/>
              <a:t>Comment intégrer les TI dans le processus courant?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fr-CA" sz="1600" dirty="0"/>
              <a:t>Quels sont les défis au niveau d’infrastructure ?</a:t>
            </a:r>
          </a:p>
        </p:txBody>
      </p:sp>
    </p:spTree>
    <p:extLst>
      <p:ext uri="{BB962C8B-B14F-4D97-AF65-F5344CB8AC3E}">
        <p14:creationId xmlns:p14="http://schemas.microsoft.com/office/powerpoint/2010/main" val="13598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>
            <p:custDataLst>
              <p:tags r:id="rId1"/>
            </p:custDataLst>
          </p:nvPr>
        </p:nvGrpSpPr>
        <p:grpSpPr>
          <a:xfrm>
            <a:off x="989839" y="-412436"/>
            <a:ext cx="10212324" cy="7682872"/>
            <a:chOff x="2432790" y="730250"/>
            <a:chExt cx="7132330" cy="5365750"/>
          </a:xfrm>
          <a:solidFill>
            <a:schemeClr val="bg2"/>
          </a:solidFill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363911" y="800101"/>
              <a:ext cx="5110162" cy="5078413"/>
            </a:xfrm>
            <a:custGeom>
              <a:avLst/>
              <a:gdLst>
                <a:gd name="T0" fmla="*/ 1670 w 2447"/>
                <a:gd name="T1" fmla="*/ 937 h 2432"/>
                <a:gd name="T2" fmla="*/ 1589 w 2447"/>
                <a:gd name="T3" fmla="*/ 957 h 2432"/>
                <a:gd name="T4" fmla="*/ 1551 w 2447"/>
                <a:gd name="T5" fmla="*/ 930 h 2432"/>
                <a:gd name="T6" fmla="*/ 1550 w 2447"/>
                <a:gd name="T7" fmla="*/ 929 h 2432"/>
                <a:gd name="T8" fmla="*/ 1423 w 2447"/>
                <a:gd name="T9" fmla="*/ 929 h 2432"/>
                <a:gd name="T10" fmla="*/ 1311 w 2447"/>
                <a:gd name="T11" fmla="*/ 1041 h 2432"/>
                <a:gd name="T12" fmla="*/ 1183 w 2447"/>
                <a:gd name="T13" fmla="*/ 1041 h 2432"/>
                <a:gd name="T14" fmla="*/ 1183 w 2447"/>
                <a:gd name="T15" fmla="*/ 913 h 2432"/>
                <a:gd name="T16" fmla="*/ 1550 w 2447"/>
                <a:gd name="T17" fmla="*/ 546 h 2432"/>
                <a:gd name="T18" fmla="*/ 1555 w 2447"/>
                <a:gd name="T19" fmla="*/ 423 h 2432"/>
                <a:gd name="T20" fmla="*/ 1555 w 2447"/>
                <a:gd name="T21" fmla="*/ 423 h 2432"/>
                <a:gd name="T22" fmla="*/ 1523 w 2447"/>
                <a:gd name="T23" fmla="*/ 380 h 2432"/>
                <a:gd name="T24" fmla="*/ 1543 w 2447"/>
                <a:gd name="T25" fmla="*/ 299 h 2432"/>
                <a:gd name="T26" fmla="*/ 1678 w 2447"/>
                <a:gd name="T27" fmla="*/ 163 h 2432"/>
                <a:gd name="T28" fmla="*/ 1678 w 2447"/>
                <a:gd name="T29" fmla="*/ 36 h 2432"/>
                <a:gd name="T30" fmla="*/ 1550 w 2447"/>
                <a:gd name="T31" fmla="*/ 36 h 2432"/>
                <a:gd name="T32" fmla="*/ 1462 w 2447"/>
                <a:gd name="T33" fmla="*/ 124 h 2432"/>
                <a:gd name="T34" fmla="*/ 1381 w 2447"/>
                <a:gd name="T35" fmla="*/ 143 h 2432"/>
                <a:gd name="T36" fmla="*/ 1348 w 2447"/>
                <a:gd name="T37" fmla="*/ 121 h 2432"/>
                <a:gd name="T38" fmla="*/ 1343 w 2447"/>
                <a:gd name="T39" fmla="*/ 115 h 2432"/>
                <a:gd name="T40" fmla="*/ 1215 w 2447"/>
                <a:gd name="T41" fmla="*/ 115 h 2432"/>
                <a:gd name="T42" fmla="*/ 35 w 2447"/>
                <a:gd name="T43" fmla="*/ 1296 h 2432"/>
                <a:gd name="T44" fmla="*/ 35 w 2447"/>
                <a:gd name="T45" fmla="*/ 1424 h 2432"/>
                <a:gd name="T46" fmla="*/ 162 w 2447"/>
                <a:gd name="T47" fmla="*/ 1424 h 2432"/>
                <a:gd name="T48" fmla="*/ 266 w 2447"/>
                <a:gd name="T49" fmla="*/ 1320 h 2432"/>
                <a:gd name="T50" fmla="*/ 394 w 2447"/>
                <a:gd name="T51" fmla="*/ 1320 h 2432"/>
                <a:gd name="T52" fmla="*/ 394 w 2447"/>
                <a:gd name="T53" fmla="*/ 1447 h 2432"/>
                <a:gd name="T54" fmla="*/ 178 w 2447"/>
                <a:gd name="T55" fmla="*/ 1663 h 2432"/>
                <a:gd name="T56" fmla="*/ 178 w 2447"/>
                <a:gd name="T57" fmla="*/ 1790 h 2432"/>
                <a:gd name="T58" fmla="*/ 306 w 2447"/>
                <a:gd name="T59" fmla="*/ 1790 h 2432"/>
                <a:gd name="T60" fmla="*/ 497 w 2447"/>
                <a:gd name="T61" fmla="*/ 1599 h 2432"/>
                <a:gd name="T62" fmla="*/ 625 w 2447"/>
                <a:gd name="T63" fmla="*/ 1599 h 2432"/>
                <a:gd name="T64" fmla="*/ 625 w 2447"/>
                <a:gd name="T65" fmla="*/ 1727 h 2432"/>
                <a:gd name="T66" fmla="*/ 178 w 2447"/>
                <a:gd name="T67" fmla="*/ 2173 h 2432"/>
                <a:gd name="T68" fmla="*/ 178 w 2447"/>
                <a:gd name="T69" fmla="*/ 2301 h 2432"/>
                <a:gd name="T70" fmla="*/ 306 w 2447"/>
                <a:gd name="T71" fmla="*/ 2301 h 2432"/>
                <a:gd name="T72" fmla="*/ 673 w 2447"/>
                <a:gd name="T73" fmla="*/ 1934 h 2432"/>
                <a:gd name="T74" fmla="*/ 801 w 2447"/>
                <a:gd name="T75" fmla="*/ 1934 h 2432"/>
                <a:gd name="T76" fmla="*/ 801 w 2447"/>
                <a:gd name="T77" fmla="*/ 2062 h 2432"/>
                <a:gd name="T78" fmla="*/ 815 w 2447"/>
                <a:gd name="T79" fmla="*/ 2047 h 2432"/>
                <a:gd name="T80" fmla="*/ 815 w 2447"/>
                <a:gd name="T81" fmla="*/ 2175 h 2432"/>
                <a:gd name="T82" fmla="*/ 942 w 2447"/>
                <a:gd name="T83" fmla="*/ 2175 h 2432"/>
                <a:gd name="T84" fmla="*/ 968 w 2447"/>
                <a:gd name="T85" fmla="*/ 2149 h 2432"/>
                <a:gd name="T86" fmla="*/ 1096 w 2447"/>
                <a:gd name="T87" fmla="*/ 2149 h 2432"/>
                <a:gd name="T88" fmla="*/ 1096 w 2447"/>
                <a:gd name="T89" fmla="*/ 2277 h 2432"/>
                <a:gd name="T90" fmla="*/ 1104 w 2447"/>
                <a:gd name="T91" fmla="*/ 2269 h 2432"/>
                <a:gd name="T92" fmla="*/ 1104 w 2447"/>
                <a:gd name="T93" fmla="*/ 2397 h 2432"/>
                <a:gd name="T94" fmla="*/ 1231 w 2447"/>
                <a:gd name="T95" fmla="*/ 2397 h 2432"/>
                <a:gd name="T96" fmla="*/ 2412 w 2447"/>
                <a:gd name="T97" fmla="*/ 1216 h 2432"/>
                <a:gd name="T98" fmla="*/ 2412 w 2447"/>
                <a:gd name="T99" fmla="*/ 1089 h 2432"/>
                <a:gd name="T100" fmla="*/ 2284 w 2447"/>
                <a:gd name="T101" fmla="*/ 1089 h 2432"/>
                <a:gd name="T102" fmla="*/ 2252 w 2447"/>
                <a:gd name="T103" fmla="*/ 1120 h 2432"/>
                <a:gd name="T104" fmla="*/ 2125 w 2447"/>
                <a:gd name="T105" fmla="*/ 1120 h 2432"/>
                <a:gd name="T106" fmla="*/ 2125 w 2447"/>
                <a:gd name="T107" fmla="*/ 993 h 2432"/>
                <a:gd name="T108" fmla="*/ 2334 w 2447"/>
                <a:gd name="T109" fmla="*/ 784 h 2432"/>
                <a:gd name="T110" fmla="*/ 2334 w 2447"/>
                <a:gd name="T111" fmla="*/ 656 h 2432"/>
                <a:gd name="T112" fmla="*/ 2206 w 2447"/>
                <a:gd name="T113" fmla="*/ 656 h 2432"/>
                <a:gd name="T114" fmla="*/ 2196 w 2447"/>
                <a:gd name="T115" fmla="*/ 666 h 2432"/>
                <a:gd name="T116" fmla="*/ 2123 w 2447"/>
                <a:gd name="T117" fmla="*/ 678 h 2432"/>
                <a:gd name="T118" fmla="*/ 2088 w 2447"/>
                <a:gd name="T119" fmla="*/ 653 h 2432"/>
                <a:gd name="T120" fmla="*/ 2085 w 2447"/>
                <a:gd name="T121" fmla="*/ 650 h 2432"/>
                <a:gd name="T122" fmla="*/ 1957 w 2447"/>
                <a:gd name="T123" fmla="*/ 650 h 2432"/>
                <a:gd name="T124" fmla="*/ 1670 w 2447"/>
                <a:gd name="T125" fmla="*/ 937 h 2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7" h="2432">
                  <a:moveTo>
                    <a:pt x="1670" y="937"/>
                  </a:moveTo>
                  <a:cubicBezTo>
                    <a:pt x="1635" y="970"/>
                    <a:pt x="1604" y="963"/>
                    <a:pt x="1589" y="957"/>
                  </a:cubicBezTo>
                  <a:cubicBezTo>
                    <a:pt x="1569" y="948"/>
                    <a:pt x="1564" y="942"/>
                    <a:pt x="1551" y="930"/>
                  </a:cubicBezTo>
                  <a:cubicBezTo>
                    <a:pt x="1551" y="930"/>
                    <a:pt x="1551" y="929"/>
                    <a:pt x="1550" y="929"/>
                  </a:cubicBezTo>
                  <a:cubicBezTo>
                    <a:pt x="1515" y="894"/>
                    <a:pt x="1458" y="894"/>
                    <a:pt x="1423" y="929"/>
                  </a:cubicBezTo>
                  <a:cubicBezTo>
                    <a:pt x="1311" y="1041"/>
                    <a:pt x="1311" y="1041"/>
                    <a:pt x="1311" y="1041"/>
                  </a:cubicBezTo>
                  <a:cubicBezTo>
                    <a:pt x="1276" y="1076"/>
                    <a:pt x="1219" y="1076"/>
                    <a:pt x="1183" y="1041"/>
                  </a:cubicBezTo>
                  <a:cubicBezTo>
                    <a:pt x="1148" y="1005"/>
                    <a:pt x="1148" y="948"/>
                    <a:pt x="1183" y="913"/>
                  </a:cubicBezTo>
                  <a:cubicBezTo>
                    <a:pt x="1550" y="546"/>
                    <a:pt x="1550" y="546"/>
                    <a:pt x="1550" y="546"/>
                  </a:cubicBezTo>
                  <a:cubicBezTo>
                    <a:pt x="1584" y="512"/>
                    <a:pt x="1585" y="459"/>
                    <a:pt x="1555" y="423"/>
                  </a:cubicBezTo>
                  <a:cubicBezTo>
                    <a:pt x="1555" y="423"/>
                    <a:pt x="1555" y="423"/>
                    <a:pt x="1555" y="423"/>
                  </a:cubicBezTo>
                  <a:cubicBezTo>
                    <a:pt x="1539" y="406"/>
                    <a:pt x="1533" y="402"/>
                    <a:pt x="1523" y="380"/>
                  </a:cubicBezTo>
                  <a:cubicBezTo>
                    <a:pt x="1516" y="365"/>
                    <a:pt x="1510" y="334"/>
                    <a:pt x="1543" y="299"/>
                  </a:cubicBezTo>
                  <a:cubicBezTo>
                    <a:pt x="1678" y="163"/>
                    <a:pt x="1678" y="163"/>
                    <a:pt x="1678" y="163"/>
                  </a:cubicBezTo>
                  <a:cubicBezTo>
                    <a:pt x="1713" y="128"/>
                    <a:pt x="1713" y="71"/>
                    <a:pt x="1678" y="36"/>
                  </a:cubicBezTo>
                  <a:cubicBezTo>
                    <a:pt x="1643" y="0"/>
                    <a:pt x="1586" y="0"/>
                    <a:pt x="1550" y="36"/>
                  </a:cubicBezTo>
                  <a:cubicBezTo>
                    <a:pt x="1462" y="124"/>
                    <a:pt x="1462" y="124"/>
                    <a:pt x="1462" y="124"/>
                  </a:cubicBezTo>
                  <a:cubicBezTo>
                    <a:pt x="1427" y="156"/>
                    <a:pt x="1396" y="150"/>
                    <a:pt x="1381" y="143"/>
                  </a:cubicBezTo>
                  <a:cubicBezTo>
                    <a:pt x="1364" y="136"/>
                    <a:pt x="1358" y="130"/>
                    <a:pt x="1348" y="121"/>
                  </a:cubicBezTo>
                  <a:cubicBezTo>
                    <a:pt x="1346" y="119"/>
                    <a:pt x="1345" y="117"/>
                    <a:pt x="1343" y="115"/>
                  </a:cubicBezTo>
                  <a:cubicBezTo>
                    <a:pt x="1308" y="80"/>
                    <a:pt x="1251" y="80"/>
                    <a:pt x="1215" y="115"/>
                  </a:cubicBezTo>
                  <a:cubicBezTo>
                    <a:pt x="35" y="1296"/>
                    <a:pt x="35" y="1296"/>
                    <a:pt x="35" y="1296"/>
                  </a:cubicBezTo>
                  <a:cubicBezTo>
                    <a:pt x="0" y="1331"/>
                    <a:pt x="0" y="1388"/>
                    <a:pt x="35" y="1424"/>
                  </a:cubicBezTo>
                  <a:cubicBezTo>
                    <a:pt x="70" y="1459"/>
                    <a:pt x="127" y="1459"/>
                    <a:pt x="162" y="1424"/>
                  </a:cubicBezTo>
                  <a:cubicBezTo>
                    <a:pt x="266" y="1320"/>
                    <a:pt x="266" y="1320"/>
                    <a:pt x="266" y="1320"/>
                  </a:cubicBezTo>
                  <a:cubicBezTo>
                    <a:pt x="301" y="1285"/>
                    <a:pt x="359" y="1285"/>
                    <a:pt x="394" y="1320"/>
                  </a:cubicBezTo>
                  <a:cubicBezTo>
                    <a:pt x="429" y="1355"/>
                    <a:pt x="429" y="1412"/>
                    <a:pt x="394" y="1447"/>
                  </a:cubicBezTo>
                  <a:cubicBezTo>
                    <a:pt x="178" y="1663"/>
                    <a:pt x="178" y="1663"/>
                    <a:pt x="178" y="1663"/>
                  </a:cubicBezTo>
                  <a:cubicBezTo>
                    <a:pt x="143" y="1698"/>
                    <a:pt x="143" y="1755"/>
                    <a:pt x="178" y="1790"/>
                  </a:cubicBezTo>
                  <a:cubicBezTo>
                    <a:pt x="214" y="1826"/>
                    <a:pt x="271" y="1826"/>
                    <a:pt x="306" y="1790"/>
                  </a:cubicBezTo>
                  <a:cubicBezTo>
                    <a:pt x="497" y="1599"/>
                    <a:pt x="497" y="1599"/>
                    <a:pt x="497" y="1599"/>
                  </a:cubicBezTo>
                  <a:cubicBezTo>
                    <a:pt x="533" y="1564"/>
                    <a:pt x="590" y="1564"/>
                    <a:pt x="625" y="1599"/>
                  </a:cubicBezTo>
                  <a:cubicBezTo>
                    <a:pt x="660" y="1634"/>
                    <a:pt x="660" y="1691"/>
                    <a:pt x="625" y="1727"/>
                  </a:cubicBezTo>
                  <a:cubicBezTo>
                    <a:pt x="178" y="2173"/>
                    <a:pt x="178" y="2173"/>
                    <a:pt x="178" y="2173"/>
                  </a:cubicBezTo>
                  <a:cubicBezTo>
                    <a:pt x="143" y="2209"/>
                    <a:pt x="143" y="2266"/>
                    <a:pt x="178" y="2301"/>
                  </a:cubicBezTo>
                  <a:cubicBezTo>
                    <a:pt x="214" y="2336"/>
                    <a:pt x="271" y="2336"/>
                    <a:pt x="306" y="2301"/>
                  </a:cubicBezTo>
                  <a:cubicBezTo>
                    <a:pt x="673" y="1934"/>
                    <a:pt x="673" y="1934"/>
                    <a:pt x="673" y="1934"/>
                  </a:cubicBezTo>
                  <a:cubicBezTo>
                    <a:pt x="708" y="1899"/>
                    <a:pt x="765" y="1899"/>
                    <a:pt x="801" y="1934"/>
                  </a:cubicBezTo>
                  <a:cubicBezTo>
                    <a:pt x="836" y="1969"/>
                    <a:pt x="836" y="2026"/>
                    <a:pt x="801" y="2062"/>
                  </a:cubicBezTo>
                  <a:cubicBezTo>
                    <a:pt x="815" y="2047"/>
                    <a:pt x="815" y="2047"/>
                    <a:pt x="815" y="2047"/>
                  </a:cubicBezTo>
                  <a:cubicBezTo>
                    <a:pt x="779" y="2083"/>
                    <a:pt x="779" y="2140"/>
                    <a:pt x="815" y="2175"/>
                  </a:cubicBezTo>
                  <a:cubicBezTo>
                    <a:pt x="850" y="2210"/>
                    <a:pt x="907" y="2210"/>
                    <a:pt x="942" y="2175"/>
                  </a:cubicBezTo>
                  <a:cubicBezTo>
                    <a:pt x="968" y="2149"/>
                    <a:pt x="968" y="2149"/>
                    <a:pt x="968" y="2149"/>
                  </a:cubicBezTo>
                  <a:cubicBezTo>
                    <a:pt x="1003" y="2114"/>
                    <a:pt x="1060" y="2114"/>
                    <a:pt x="1096" y="2149"/>
                  </a:cubicBezTo>
                  <a:cubicBezTo>
                    <a:pt x="1131" y="2185"/>
                    <a:pt x="1131" y="2242"/>
                    <a:pt x="1096" y="2277"/>
                  </a:cubicBezTo>
                  <a:cubicBezTo>
                    <a:pt x="1104" y="2269"/>
                    <a:pt x="1104" y="2269"/>
                    <a:pt x="1104" y="2269"/>
                  </a:cubicBezTo>
                  <a:cubicBezTo>
                    <a:pt x="1068" y="2304"/>
                    <a:pt x="1068" y="2361"/>
                    <a:pt x="1104" y="2397"/>
                  </a:cubicBezTo>
                  <a:cubicBezTo>
                    <a:pt x="1139" y="2432"/>
                    <a:pt x="1196" y="2432"/>
                    <a:pt x="1231" y="2397"/>
                  </a:cubicBezTo>
                  <a:cubicBezTo>
                    <a:pt x="2412" y="1216"/>
                    <a:pt x="2412" y="1216"/>
                    <a:pt x="2412" y="1216"/>
                  </a:cubicBezTo>
                  <a:cubicBezTo>
                    <a:pt x="2447" y="1181"/>
                    <a:pt x="2447" y="1124"/>
                    <a:pt x="2412" y="1089"/>
                  </a:cubicBezTo>
                  <a:cubicBezTo>
                    <a:pt x="2377" y="1053"/>
                    <a:pt x="2319" y="1053"/>
                    <a:pt x="2284" y="1089"/>
                  </a:cubicBezTo>
                  <a:cubicBezTo>
                    <a:pt x="2252" y="1120"/>
                    <a:pt x="2252" y="1120"/>
                    <a:pt x="2252" y="1120"/>
                  </a:cubicBezTo>
                  <a:cubicBezTo>
                    <a:pt x="2217" y="1156"/>
                    <a:pt x="2160" y="1156"/>
                    <a:pt x="2125" y="1120"/>
                  </a:cubicBezTo>
                  <a:cubicBezTo>
                    <a:pt x="2089" y="1085"/>
                    <a:pt x="2089" y="1028"/>
                    <a:pt x="2125" y="993"/>
                  </a:cubicBezTo>
                  <a:cubicBezTo>
                    <a:pt x="2334" y="784"/>
                    <a:pt x="2334" y="784"/>
                    <a:pt x="2334" y="784"/>
                  </a:cubicBezTo>
                  <a:cubicBezTo>
                    <a:pt x="2369" y="748"/>
                    <a:pt x="2369" y="691"/>
                    <a:pt x="2334" y="656"/>
                  </a:cubicBezTo>
                  <a:cubicBezTo>
                    <a:pt x="2299" y="621"/>
                    <a:pt x="2241" y="621"/>
                    <a:pt x="2206" y="656"/>
                  </a:cubicBezTo>
                  <a:cubicBezTo>
                    <a:pt x="2196" y="666"/>
                    <a:pt x="2196" y="666"/>
                    <a:pt x="2196" y="666"/>
                  </a:cubicBezTo>
                  <a:cubicBezTo>
                    <a:pt x="2164" y="690"/>
                    <a:pt x="2137" y="684"/>
                    <a:pt x="2123" y="678"/>
                  </a:cubicBezTo>
                  <a:cubicBezTo>
                    <a:pt x="2105" y="670"/>
                    <a:pt x="2100" y="664"/>
                    <a:pt x="2088" y="653"/>
                  </a:cubicBezTo>
                  <a:cubicBezTo>
                    <a:pt x="2087" y="652"/>
                    <a:pt x="2086" y="651"/>
                    <a:pt x="2085" y="650"/>
                  </a:cubicBezTo>
                  <a:cubicBezTo>
                    <a:pt x="2049" y="615"/>
                    <a:pt x="1992" y="615"/>
                    <a:pt x="1957" y="650"/>
                  </a:cubicBezTo>
                  <a:lnTo>
                    <a:pt x="1670" y="9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165702" y="2195512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3878262" y="5394325"/>
              <a:ext cx="701675" cy="701675"/>
            </a:xfrm>
            <a:custGeom>
              <a:avLst/>
              <a:gdLst>
                <a:gd name="T0" fmla="*/ 8 w 336"/>
                <a:gd name="T1" fmla="*/ 280 h 336"/>
                <a:gd name="T2" fmla="*/ 36 w 336"/>
                <a:gd name="T3" fmla="*/ 279 h 336"/>
                <a:gd name="T4" fmla="*/ 61 w 336"/>
                <a:gd name="T5" fmla="*/ 279 h 336"/>
                <a:gd name="T6" fmla="*/ 61 w 336"/>
                <a:gd name="T7" fmla="*/ 254 h 336"/>
                <a:gd name="T8" fmla="*/ 62 w 336"/>
                <a:gd name="T9" fmla="*/ 225 h 336"/>
                <a:gd name="T10" fmla="*/ 91 w 336"/>
                <a:gd name="T11" fmla="*/ 224 h 336"/>
                <a:gd name="T12" fmla="*/ 115 w 336"/>
                <a:gd name="T13" fmla="*/ 224 h 336"/>
                <a:gd name="T14" fmla="*/ 115 w 336"/>
                <a:gd name="T15" fmla="*/ 200 h 336"/>
                <a:gd name="T16" fmla="*/ 117 w 336"/>
                <a:gd name="T17" fmla="*/ 171 h 336"/>
                <a:gd name="T18" fmla="*/ 145 w 336"/>
                <a:gd name="T19" fmla="*/ 170 h 336"/>
                <a:gd name="T20" fmla="*/ 170 w 336"/>
                <a:gd name="T21" fmla="*/ 170 h 336"/>
                <a:gd name="T22" fmla="*/ 170 w 336"/>
                <a:gd name="T23" fmla="*/ 145 h 336"/>
                <a:gd name="T24" fmla="*/ 171 w 336"/>
                <a:gd name="T25" fmla="*/ 117 h 336"/>
                <a:gd name="T26" fmla="*/ 199 w 336"/>
                <a:gd name="T27" fmla="*/ 116 h 336"/>
                <a:gd name="T28" fmla="*/ 224 w 336"/>
                <a:gd name="T29" fmla="*/ 115 h 336"/>
                <a:gd name="T30" fmla="*/ 224 w 336"/>
                <a:gd name="T31" fmla="*/ 91 h 336"/>
                <a:gd name="T32" fmla="*/ 225 w 336"/>
                <a:gd name="T33" fmla="*/ 62 h 336"/>
                <a:gd name="T34" fmla="*/ 254 w 336"/>
                <a:gd name="T35" fmla="*/ 61 h 336"/>
                <a:gd name="T36" fmla="*/ 278 w 336"/>
                <a:gd name="T37" fmla="*/ 61 h 336"/>
                <a:gd name="T38" fmla="*/ 279 w 336"/>
                <a:gd name="T39" fmla="*/ 36 h 336"/>
                <a:gd name="T40" fmla="*/ 280 w 336"/>
                <a:gd name="T41" fmla="*/ 8 h 336"/>
                <a:gd name="T42" fmla="*/ 308 w 336"/>
                <a:gd name="T43" fmla="*/ 7 h 336"/>
                <a:gd name="T44" fmla="*/ 333 w 336"/>
                <a:gd name="T45" fmla="*/ 7 h 336"/>
                <a:gd name="T46" fmla="*/ 336 w 336"/>
                <a:gd name="T47" fmla="*/ 10 h 336"/>
                <a:gd name="T48" fmla="*/ 307 w 336"/>
                <a:gd name="T49" fmla="*/ 11 h 336"/>
                <a:gd name="T50" fmla="*/ 282 w 336"/>
                <a:gd name="T51" fmla="*/ 11 h 336"/>
                <a:gd name="T52" fmla="*/ 282 w 336"/>
                <a:gd name="T53" fmla="*/ 35 h 336"/>
                <a:gd name="T54" fmla="*/ 281 w 336"/>
                <a:gd name="T55" fmla="*/ 64 h 336"/>
                <a:gd name="T56" fmla="*/ 253 w 336"/>
                <a:gd name="T57" fmla="*/ 65 h 336"/>
                <a:gd name="T58" fmla="*/ 228 w 336"/>
                <a:gd name="T59" fmla="*/ 65 h 336"/>
                <a:gd name="T60" fmla="*/ 228 w 336"/>
                <a:gd name="T61" fmla="*/ 90 h 336"/>
                <a:gd name="T62" fmla="*/ 227 w 336"/>
                <a:gd name="T63" fmla="*/ 118 h 336"/>
                <a:gd name="T64" fmla="*/ 198 w 336"/>
                <a:gd name="T65" fmla="*/ 119 h 336"/>
                <a:gd name="T66" fmla="*/ 174 w 336"/>
                <a:gd name="T67" fmla="*/ 119 h 336"/>
                <a:gd name="T68" fmla="*/ 174 w 336"/>
                <a:gd name="T69" fmla="*/ 144 h 336"/>
                <a:gd name="T70" fmla="*/ 173 w 336"/>
                <a:gd name="T71" fmla="*/ 173 h 336"/>
                <a:gd name="T72" fmla="*/ 144 w 336"/>
                <a:gd name="T73" fmla="*/ 174 h 336"/>
                <a:gd name="T74" fmla="*/ 119 w 336"/>
                <a:gd name="T75" fmla="*/ 174 h 336"/>
                <a:gd name="T76" fmla="*/ 119 w 336"/>
                <a:gd name="T77" fmla="*/ 198 h 336"/>
                <a:gd name="T78" fmla="*/ 118 w 336"/>
                <a:gd name="T79" fmla="*/ 227 h 336"/>
                <a:gd name="T80" fmla="*/ 90 w 336"/>
                <a:gd name="T81" fmla="*/ 228 h 336"/>
                <a:gd name="T82" fmla="*/ 65 w 336"/>
                <a:gd name="T83" fmla="*/ 228 h 336"/>
                <a:gd name="T84" fmla="*/ 65 w 336"/>
                <a:gd name="T85" fmla="*/ 253 h 336"/>
                <a:gd name="T86" fmla="*/ 64 w 336"/>
                <a:gd name="T87" fmla="*/ 281 h 336"/>
                <a:gd name="T88" fmla="*/ 35 w 336"/>
                <a:gd name="T89" fmla="*/ 282 h 336"/>
                <a:gd name="T90" fmla="*/ 11 w 336"/>
                <a:gd name="T91" fmla="*/ 283 h 336"/>
                <a:gd name="T92" fmla="*/ 10 w 336"/>
                <a:gd name="T93" fmla="*/ 307 h 336"/>
                <a:gd name="T94" fmla="*/ 9 w 336"/>
                <a:gd name="T95" fmla="*/ 336 h 336"/>
                <a:gd name="T96" fmla="*/ 7 w 336"/>
                <a:gd name="T97" fmla="*/ 333 h 336"/>
                <a:gd name="T98" fmla="*/ 7 w 336"/>
                <a:gd name="T99" fmla="*/ 308 h 336"/>
                <a:gd name="T100" fmla="*/ 8 w 336"/>
                <a:gd name="T101" fmla="*/ 2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336">
                  <a:moveTo>
                    <a:pt x="8" y="280"/>
                  </a:moveTo>
                  <a:cubicBezTo>
                    <a:pt x="15" y="272"/>
                    <a:pt x="26" y="275"/>
                    <a:pt x="36" y="279"/>
                  </a:cubicBezTo>
                  <a:cubicBezTo>
                    <a:pt x="46" y="282"/>
                    <a:pt x="55" y="285"/>
                    <a:pt x="61" y="279"/>
                  </a:cubicBezTo>
                  <a:cubicBezTo>
                    <a:pt x="67" y="273"/>
                    <a:pt x="64" y="264"/>
                    <a:pt x="61" y="254"/>
                  </a:cubicBezTo>
                  <a:cubicBezTo>
                    <a:pt x="58" y="244"/>
                    <a:pt x="54" y="233"/>
                    <a:pt x="62" y="225"/>
                  </a:cubicBezTo>
                  <a:cubicBezTo>
                    <a:pt x="70" y="218"/>
                    <a:pt x="80" y="221"/>
                    <a:pt x="91" y="224"/>
                  </a:cubicBezTo>
                  <a:cubicBezTo>
                    <a:pt x="100" y="227"/>
                    <a:pt x="109" y="230"/>
                    <a:pt x="115" y="224"/>
                  </a:cubicBezTo>
                  <a:cubicBezTo>
                    <a:pt x="121" y="218"/>
                    <a:pt x="118" y="209"/>
                    <a:pt x="115" y="200"/>
                  </a:cubicBezTo>
                  <a:cubicBezTo>
                    <a:pt x="112" y="189"/>
                    <a:pt x="109" y="179"/>
                    <a:pt x="117" y="171"/>
                  </a:cubicBezTo>
                  <a:cubicBezTo>
                    <a:pt x="124" y="163"/>
                    <a:pt x="135" y="167"/>
                    <a:pt x="145" y="170"/>
                  </a:cubicBezTo>
                  <a:cubicBezTo>
                    <a:pt x="155" y="173"/>
                    <a:pt x="164" y="176"/>
                    <a:pt x="170" y="170"/>
                  </a:cubicBezTo>
                  <a:cubicBezTo>
                    <a:pt x="176" y="164"/>
                    <a:pt x="173" y="155"/>
                    <a:pt x="170" y="145"/>
                  </a:cubicBezTo>
                  <a:cubicBezTo>
                    <a:pt x="167" y="135"/>
                    <a:pt x="163" y="124"/>
                    <a:pt x="171" y="117"/>
                  </a:cubicBezTo>
                  <a:cubicBezTo>
                    <a:pt x="179" y="109"/>
                    <a:pt x="189" y="112"/>
                    <a:pt x="199" y="116"/>
                  </a:cubicBezTo>
                  <a:cubicBezTo>
                    <a:pt x="209" y="119"/>
                    <a:pt x="218" y="121"/>
                    <a:pt x="224" y="115"/>
                  </a:cubicBezTo>
                  <a:cubicBezTo>
                    <a:pt x="230" y="110"/>
                    <a:pt x="227" y="100"/>
                    <a:pt x="224" y="91"/>
                  </a:cubicBezTo>
                  <a:cubicBezTo>
                    <a:pt x="221" y="81"/>
                    <a:pt x="218" y="70"/>
                    <a:pt x="225" y="62"/>
                  </a:cubicBezTo>
                  <a:cubicBezTo>
                    <a:pt x="233" y="55"/>
                    <a:pt x="244" y="58"/>
                    <a:pt x="254" y="61"/>
                  </a:cubicBezTo>
                  <a:cubicBezTo>
                    <a:pt x="263" y="64"/>
                    <a:pt x="273" y="67"/>
                    <a:pt x="278" y="61"/>
                  </a:cubicBezTo>
                  <a:cubicBezTo>
                    <a:pt x="284" y="55"/>
                    <a:pt x="282" y="46"/>
                    <a:pt x="279" y="36"/>
                  </a:cubicBezTo>
                  <a:cubicBezTo>
                    <a:pt x="275" y="26"/>
                    <a:pt x="272" y="15"/>
                    <a:pt x="280" y="8"/>
                  </a:cubicBezTo>
                  <a:cubicBezTo>
                    <a:pt x="287" y="0"/>
                    <a:pt x="298" y="4"/>
                    <a:pt x="308" y="7"/>
                  </a:cubicBezTo>
                  <a:cubicBezTo>
                    <a:pt x="318" y="10"/>
                    <a:pt x="327" y="13"/>
                    <a:pt x="333" y="7"/>
                  </a:cubicBezTo>
                  <a:cubicBezTo>
                    <a:pt x="336" y="10"/>
                    <a:pt x="336" y="10"/>
                    <a:pt x="336" y="10"/>
                  </a:cubicBezTo>
                  <a:cubicBezTo>
                    <a:pt x="328" y="17"/>
                    <a:pt x="317" y="14"/>
                    <a:pt x="307" y="11"/>
                  </a:cubicBezTo>
                  <a:cubicBezTo>
                    <a:pt x="297" y="8"/>
                    <a:pt x="288" y="5"/>
                    <a:pt x="282" y="11"/>
                  </a:cubicBezTo>
                  <a:cubicBezTo>
                    <a:pt x="276" y="17"/>
                    <a:pt x="279" y="26"/>
                    <a:pt x="282" y="35"/>
                  </a:cubicBezTo>
                  <a:cubicBezTo>
                    <a:pt x="286" y="46"/>
                    <a:pt x="289" y="56"/>
                    <a:pt x="281" y="64"/>
                  </a:cubicBezTo>
                  <a:cubicBezTo>
                    <a:pt x="274" y="72"/>
                    <a:pt x="263" y="68"/>
                    <a:pt x="253" y="65"/>
                  </a:cubicBezTo>
                  <a:cubicBezTo>
                    <a:pt x="243" y="62"/>
                    <a:pt x="234" y="59"/>
                    <a:pt x="228" y="65"/>
                  </a:cubicBezTo>
                  <a:cubicBezTo>
                    <a:pt x="222" y="71"/>
                    <a:pt x="225" y="80"/>
                    <a:pt x="228" y="90"/>
                  </a:cubicBezTo>
                  <a:cubicBezTo>
                    <a:pt x="231" y="100"/>
                    <a:pt x="235" y="111"/>
                    <a:pt x="227" y="118"/>
                  </a:cubicBezTo>
                  <a:cubicBezTo>
                    <a:pt x="219" y="126"/>
                    <a:pt x="209" y="123"/>
                    <a:pt x="198" y="119"/>
                  </a:cubicBezTo>
                  <a:cubicBezTo>
                    <a:pt x="189" y="116"/>
                    <a:pt x="180" y="113"/>
                    <a:pt x="174" y="119"/>
                  </a:cubicBezTo>
                  <a:cubicBezTo>
                    <a:pt x="168" y="125"/>
                    <a:pt x="171" y="134"/>
                    <a:pt x="174" y="144"/>
                  </a:cubicBezTo>
                  <a:cubicBezTo>
                    <a:pt x="177" y="154"/>
                    <a:pt x="180" y="165"/>
                    <a:pt x="173" y="173"/>
                  </a:cubicBezTo>
                  <a:cubicBezTo>
                    <a:pt x="165" y="180"/>
                    <a:pt x="154" y="177"/>
                    <a:pt x="144" y="174"/>
                  </a:cubicBezTo>
                  <a:cubicBezTo>
                    <a:pt x="134" y="171"/>
                    <a:pt x="125" y="168"/>
                    <a:pt x="119" y="174"/>
                  </a:cubicBezTo>
                  <a:cubicBezTo>
                    <a:pt x="113" y="180"/>
                    <a:pt x="116" y="189"/>
                    <a:pt x="119" y="198"/>
                  </a:cubicBezTo>
                  <a:cubicBezTo>
                    <a:pt x="122" y="209"/>
                    <a:pt x="126" y="219"/>
                    <a:pt x="118" y="227"/>
                  </a:cubicBezTo>
                  <a:cubicBezTo>
                    <a:pt x="111" y="235"/>
                    <a:pt x="100" y="231"/>
                    <a:pt x="90" y="228"/>
                  </a:cubicBezTo>
                  <a:cubicBezTo>
                    <a:pt x="80" y="225"/>
                    <a:pt x="71" y="222"/>
                    <a:pt x="65" y="228"/>
                  </a:cubicBezTo>
                  <a:cubicBezTo>
                    <a:pt x="59" y="234"/>
                    <a:pt x="62" y="243"/>
                    <a:pt x="65" y="253"/>
                  </a:cubicBezTo>
                  <a:cubicBezTo>
                    <a:pt x="68" y="263"/>
                    <a:pt x="71" y="274"/>
                    <a:pt x="64" y="281"/>
                  </a:cubicBezTo>
                  <a:cubicBezTo>
                    <a:pt x="56" y="289"/>
                    <a:pt x="45" y="286"/>
                    <a:pt x="35" y="282"/>
                  </a:cubicBezTo>
                  <a:cubicBezTo>
                    <a:pt x="26" y="279"/>
                    <a:pt x="17" y="277"/>
                    <a:pt x="11" y="283"/>
                  </a:cubicBezTo>
                  <a:cubicBezTo>
                    <a:pt x="5" y="288"/>
                    <a:pt x="7" y="298"/>
                    <a:pt x="10" y="307"/>
                  </a:cubicBezTo>
                  <a:cubicBezTo>
                    <a:pt x="14" y="317"/>
                    <a:pt x="17" y="328"/>
                    <a:pt x="9" y="336"/>
                  </a:cubicBezTo>
                  <a:cubicBezTo>
                    <a:pt x="7" y="333"/>
                    <a:pt x="7" y="333"/>
                    <a:pt x="7" y="333"/>
                  </a:cubicBezTo>
                  <a:cubicBezTo>
                    <a:pt x="13" y="327"/>
                    <a:pt x="10" y="318"/>
                    <a:pt x="7" y="308"/>
                  </a:cubicBezTo>
                  <a:cubicBezTo>
                    <a:pt x="3" y="298"/>
                    <a:pt x="0" y="287"/>
                    <a:pt x="8" y="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6370637" y="1084263"/>
              <a:ext cx="1590675" cy="1590675"/>
            </a:xfrm>
            <a:custGeom>
              <a:avLst/>
              <a:gdLst>
                <a:gd name="T0" fmla="*/ 727 w 762"/>
                <a:gd name="T1" fmla="*/ 35 h 762"/>
                <a:gd name="T2" fmla="*/ 727 w 762"/>
                <a:gd name="T3" fmla="*/ 163 h 762"/>
                <a:gd name="T4" fmla="*/ 163 w 762"/>
                <a:gd name="T5" fmla="*/ 727 h 762"/>
                <a:gd name="T6" fmla="*/ 36 w 762"/>
                <a:gd name="T7" fmla="*/ 727 h 762"/>
                <a:gd name="T8" fmla="*/ 36 w 762"/>
                <a:gd name="T9" fmla="*/ 727 h 762"/>
                <a:gd name="T10" fmla="*/ 36 w 762"/>
                <a:gd name="T11" fmla="*/ 599 h 762"/>
                <a:gd name="T12" fmla="*/ 599 w 762"/>
                <a:gd name="T13" fmla="*/ 35 h 762"/>
                <a:gd name="T14" fmla="*/ 727 w 762"/>
                <a:gd name="T15" fmla="*/ 35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2" h="762">
                  <a:moveTo>
                    <a:pt x="727" y="35"/>
                  </a:moveTo>
                  <a:cubicBezTo>
                    <a:pt x="762" y="71"/>
                    <a:pt x="762" y="128"/>
                    <a:pt x="727" y="163"/>
                  </a:cubicBezTo>
                  <a:cubicBezTo>
                    <a:pt x="163" y="727"/>
                    <a:pt x="163" y="727"/>
                    <a:pt x="163" y="727"/>
                  </a:cubicBezTo>
                  <a:cubicBezTo>
                    <a:pt x="128" y="762"/>
                    <a:pt x="71" y="762"/>
                    <a:pt x="36" y="727"/>
                  </a:cubicBezTo>
                  <a:cubicBezTo>
                    <a:pt x="36" y="727"/>
                    <a:pt x="36" y="727"/>
                    <a:pt x="36" y="727"/>
                  </a:cubicBezTo>
                  <a:cubicBezTo>
                    <a:pt x="0" y="691"/>
                    <a:pt x="0" y="634"/>
                    <a:pt x="36" y="599"/>
                  </a:cubicBezTo>
                  <a:cubicBezTo>
                    <a:pt x="599" y="35"/>
                    <a:pt x="599" y="35"/>
                    <a:pt x="599" y="35"/>
                  </a:cubicBezTo>
                  <a:cubicBezTo>
                    <a:pt x="635" y="0"/>
                    <a:pt x="692" y="0"/>
                    <a:pt x="727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8306592" y="1171576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743324" y="1357314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6 w 644"/>
                <a:gd name="T7" fmla="*/ 608 h 643"/>
                <a:gd name="T8" fmla="*/ 36 w 644"/>
                <a:gd name="T9" fmla="*/ 608 h 643"/>
                <a:gd name="T10" fmla="*/ 36 w 644"/>
                <a:gd name="T11" fmla="*/ 481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6" y="608"/>
                  </a:cubicBezTo>
                  <a:cubicBezTo>
                    <a:pt x="36" y="608"/>
                    <a:pt x="36" y="608"/>
                    <a:pt x="36" y="608"/>
                  </a:cubicBezTo>
                  <a:cubicBezTo>
                    <a:pt x="0" y="573"/>
                    <a:pt x="0" y="516"/>
                    <a:pt x="36" y="481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6724649" y="4189413"/>
              <a:ext cx="1344612" cy="1343025"/>
            </a:xfrm>
            <a:custGeom>
              <a:avLst/>
              <a:gdLst>
                <a:gd name="T0" fmla="*/ 609 w 644"/>
                <a:gd name="T1" fmla="*/ 35 h 643"/>
                <a:gd name="T2" fmla="*/ 609 w 644"/>
                <a:gd name="T3" fmla="*/ 163 h 643"/>
                <a:gd name="T4" fmla="*/ 163 w 644"/>
                <a:gd name="T5" fmla="*/ 608 h 643"/>
                <a:gd name="T6" fmla="*/ 35 w 644"/>
                <a:gd name="T7" fmla="*/ 608 h 643"/>
                <a:gd name="T8" fmla="*/ 35 w 644"/>
                <a:gd name="T9" fmla="*/ 608 h 643"/>
                <a:gd name="T10" fmla="*/ 35 w 644"/>
                <a:gd name="T11" fmla="*/ 480 h 643"/>
                <a:gd name="T12" fmla="*/ 481 w 644"/>
                <a:gd name="T13" fmla="*/ 35 h 643"/>
                <a:gd name="T14" fmla="*/ 609 w 644"/>
                <a:gd name="T15" fmla="*/ 35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4" h="643">
                  <a:moveTo>
                    <a:pt x="609" y="35"/>
                  </a:moveTo>
                  <a:cubicBezTo>
                    <a:pt x="644" y="70"/>
                    <a:pt x="644" y="127"/>
                    <a:pt x="609" y="163"/>
                  </a:cubicBezTo>
                  <a:cubicBezTo>
                    <a:pt x="163" y="608"/>
                    <a:pt x="163" y="608"/>
                    <a:pt x="163" y="608"/>
                  </a:cubicBezTo>
                  <a:cubicBezTo>
                    <a:pt x="128" y="643"/>
                    <a:pt x="71" y="643"/>
                    <a:pt x="35" y="608"/>
                  </a:cubicBezTo>
                  <a:cubicBezTo>
                    <a:pt x="35" y="608"/>
                    <a:pt x="35" y="608"/>
                    <a:pt x="35" y="608"/>
                  </a:cubicBezTo>
                  <a:cubicBezTo>
                    <a:pt x="0" y="573"/>
                    <a:pt x="0" y="516"/>
                    <a:pt x="35" y="480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516" y="0"/>
                    <a:pt x="573" y="0"/>
                    <a:pt x="60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2933698" y="3802586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180158" y="94882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7873998" y="730250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6345237" y="5465761"/>
              <a:ext cx="430213" cy="430213"/>
            </a:xfrm>
            <a:custGeom>
              <a:avLst/>
              <a:gdLst>
                <a:gd name="T0" fmla="*/ 170 w 206"/>
                <a:gd name="T1" fmla="*/ 37 h 206"/>
                <a:gd name="T2" fmla="*/ 170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70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0" y="37"/>
                  </a:moveTo>
                  <a:cubicBezTo>
                    <a:pt x="206" y="74"/>
                    <a:pt x="206" y="133"/>
                    <a:pt x="170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7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051425" y="558589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183994" y="3779475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134907" y="3349262"/>
              <a:ext cx="430213" cy="430213"/>
            </a:xfrm>
            <a:custGeom>
              <a:avLst/>
              <a:gdLst>
                <a:gd name="T0" fmla="*/ 169 w 206"/>
                <a:gd name="T1" fmla="*/ 37 h 206"/>
                <a:gd name="T2" fmla="*/ 169 w 206"/>
                <a:gd name="T3" fmla="*/ 170 h 206"/>
                <a:gd name="T4" fmla="*/ 37 w 206"/>
                <a:gd name="T5" fmla="*/ 170 h 206"/>
                <a:gd name="T6" fmla="*/ 37 w 206"/>
                <a:gd name="T7" fmla="*/ 37 h 206"/>
                <a:gd name="T8" fmla="*/ 169 w 206"/>
                <a:gd name="T9" fmla="*/ 3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9" y="37"/>
                  </a:moveTo>
                  <a:cubicBezTo>
                    <a:pt x="206" y="74"/>
                    <a:pt x="206" y="133"/>
                    <a:pt x="169" y="170"/>
                  </a:cubicBezTo>
                  <a:cubicBezTo>
                    <a:pt x="133" y="206"/>
                    <a:pt x="73" y="206"/>
                    <a:pt x="37" y="170"/>
                  </a:cubicBezTo>
                  <a:cubicBezTo>
                    <a:pt x="0" y="133"/>
                    <a:pt x="0" y="74"/>
                    <a:pt x="37" y="37"/>
                  </a:cubicBezTo>
                  <a:cubicBezTo>
                    <a:pt x="73" y="0"/>
                    <a:pt x="133" y="0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2764576" y="1879599"/>
              <a:ext cx="950913" cy="954088"/>
            </a:xfrm>
            <a:custGeom>
              <a:avLst/>
              <a:gdLst>
                <a:gd name="T0" fmla="*/ 421 w 456"/>
                <a:gd name="T1" fmla="*/ 35 h 457"/>
                <a:gd name="T2" fmla="*/ 421 w 456"/>
                <a:gd name="T3" fmla="*/ 163 h 457"/>
                <a:gd name="T4" fmla="*/ 162 w 456"/>
                <a:gd name="T5" fmla="*/ 422 h 457"/>
                <a:gd name="T6" fmla="*/ 35 w 456"/>
                <a:gd name="T7" fmla="*/ 422 h 457"/>
                <a:gd name="T8" fmla="*/ 35 w 456"/>
                <a:gd name="T9" fmla="*/ 422 h 457"/>
                <a:gd name="T10" fmla="*/ 35 w 456"/>
                <a:gd name="T11" fmla="*/ 294 h 457"/>
                <a:gd name="T12" fmla="*/ 294 w 456"/>
                <a:gd name="T13" fmla="*/ 35 h 457"/>
                <a:gd name="T14" fmla="*/ 421 w 456"/>
                <a:gd name="T15" fmla="*/ 3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457">
                  <a:moveTo>
                    <a:pt x="421" y="35"/>
                  </a:moveTo>
                  <a:cubicBezTo>
                    <a:pt x="456" y="71"/>
                    <a:pt x="456" y="128"/>
                    <a:pt x="421" y="163"/>
                  </a:cubicBezTo>
                  <a:cubicBezTo>
                    <a:pt x="162" y="422"/>
                    <a:pt x="162" y="422"/>
                    <a:pt x="162" y="422"/>
                  </a:cubicBezTo>
                  <a:cubicBezTo>
                    <a:pt x="127" y="457"/>
                    <a:pt x="70" y="457"/>
                    <a:pt x="35" y="422"/>
                  </a:cubicBezTo>
                  <a:cubicBezTo>
                    <a:pt x="35" y="422"/>
                    <a:pt x="35" y="422"/>
                    <a:pt x="35" y="422"/>
                  </a:cubicBezTo>
                  <a:cubicBezTo>
                    <a:pt x="0" y="387"/>
                    <a:pt x="0" y="329"/>
                    <a:pt x="35" y="294"/>
                  </a:cubicBezTo>
                  <a:cubicBezTo>
                    <a:pt x="294" y="35"/>
                    <a:pt x="294" y="35"/>
                    <a:pt x="294" y="35"/>
                  </a:cubicBezTo>
                  <a:cubicBezTo>
                    <a:pt x="329" y="0"/>
                    <a:pt x="386" y="0"/>
                    <a:pt x="421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2432790" y="2824940"/>
              <a:ext cx="330055" cy="301354"/>
            </a:xfrm>
            <a:custGeom>
              <a:avLst/>
              <a:gdLst>
                <a:gd name="T0" fmla="*/ 123 w 245"/>
                <a:gd name="T1" fmla="*/ 223 h 223"/>
                <a:gd name="T2" fmla="*/ 44 w 245"/>
                <a:gd name="T3" fmla="*/ 190 h 223"/>
                <a:gd name="T4" fmla="*/ 44 w 245"/>
                <a:gd name="T5" fmla="*/ 32 h 223"/>
                <a:gd name="T6" fmla="*/ 123 w 245"/>
                <a:gd name="T7" fmla="*/ 0 h 223"/>
                <a:gd name="T8" fmla="*/ 202 w 245"/>
                <a:gd name="T9" fmla="*/ 32 h 223"/>
                <a:gd name="T10" fmla="*/ 202 w 245"/>
                <a:gd name="T11" fmla="*/ 32 h 223"/>
                <a:gd name="T12" fmla="*/ 202 w 245"/>
                <a:gd name="T13" fmla="*/ 190 h 223"/>
                <a:gd name="T14" fmla="*/ 123 w 245"/>
                <a:gd name="T15" fmla="*/ 223 h 223"/>
                <a:gd name="T16" fmla="*/ 123 w 245"/>
                <a:gd name="T17" fmla="*/ 36 h 223"/>
                <a:gd name="T18" fmla="*/ 69 w 245"/>
                <a:gd name="T19" fmla="*/ 58 h 223"/>
                <a:gd name="T20" fmla="*/ 69 w 245"/>
                <a:gd name="T21" fmla="*/ 165 h 223"/>
                <a:gd name="T22" fmla="*/ 123 w 245"/>
                <a:gd name="T23" fmla="*/ 187 h 223"/>
                <a:gd name="T24" fmla="*/ 176 w 245"/>
                <a:gd name="T25" fmla="*/ 165 h 223"/>
                <a:gd name="T26" fmla="*/ 176 w 245"/>
                <a:gd name="T27" fmla="*/ 58 h 223"/>
                <a:gd name="T28" fmla="*/ 123 w 245"/>
                <a:gd name="T29" fmla="*/ 3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5" h="223">
                  <a:moveTo>
                    <a:pt x="123" y="223"/>
                  </a:moveTo>
                  <a:cubicBezTo>
                    <a:pt x="93" y="223"/>
                    <a:pt x="65" y="212"/>
                    <a:pt x="44" y="190"/>
                  </a:cubicBezTo>
                  <a:cubicBezTo>
                    <a:pt x="0" y="147"/>
                    <a:pt x="0" y="76"/>
                    <a:pt x="44" y="32"/>
                  </a:cubicBezTo>
                  <a:cubicBezTo>
                    <a:pt x="65" y="11"/>
                    <a:pt x="93" y="0"/>
                    <a:pt x="123" y="0"/>
                  </a:cubicBezTo>
                  <a:cubicBezTo>
                    <a:pt x="153" y="0"/>
                    <a:pt x="181" y="11"/>
                    <a:pt x="202" y="32"/>
                  </a:cubicBezTo>
                  <a:cubicBezTo>
                    <a:pt x="202" y="32"/>
                    <a:pt x="202" y="32"/>
                    <a:pt x="202" y="32"/>
                  </a:cubicBezTo>
                  <a:cubicBezTo>
                    <a:pt x="245" y="76"/>
                    <a:pt x="245" y="147"/>
                    <a:pt x="202" y="190"/>
                  </a:cubicBezTo>
                  <a:cubicBezTo>
                    <a:pt x="181" y="212"/>
                    <a:pt x="153" y="223"/>
                    <a:pt x="123" y="223"/>
                  </a:cubicBezTo>
                  <a:close/>
                  <a:moveTo>
                    <a:pt x="123" y="36"/>
                  </a:moveTo>
                  <a:cubicBezTo>
                    <a:pt x="103" y="36"/>
                    <a:pt x="84" y="43"/>
                    <a:pt x="69" y="58"/>
                  </a:cubicBezTo>
                  <a:cubicBezTo>
                    <a:pt x="40" y="87"/>
                    <a:pt x="40" y="135"/>
                    <a:pt x="69" y="165"/>
                  </a:cubicBezTo>
                  <a:cubicBezTo>
                    <a:pt x="84" y="179"/>
                    <a:pt x="103" y="187"/>
                    <a:pt x="123" y="187"/>
                  </a:cubicBezTo>
                  <a:cubicBezTo>
                    <a:pt x="143" y="187"/>
                    <a:pt x="162" y="179"/>
                    <a:pt x="176" y="165"/>
                  </a:cubicBezTo>
                  <a:cubicBezTo>
                    <a:pt x="206" y="135"/>
                    <a:pt x="206" y="87"/>
                    <a:pt x="176" y="58"/>
                  </a:cubicBezTo>
                  <a:cubicBezTo>
                    <a:pt x="162" y="43"/>
                    <a:pt x="143" y="36"/>
                    <a:pt x="12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7440140" y="4765674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756966" y="1084263"/>
              <a:ext cx="700088" cy="700088"/>
            </a:xfrm>
            <a:custGeom>
              <a:avLst/>
              <a:gdLst>
                <a:gd name="T0" fmla="*/ 328 w 335"/>
                <a:gd name="T1" fmla="*/ 56 h 335"/>
                <a:gd name="T2" fmla="*/ 299 w 335"/>
                <a:gd name="T3" fmla="*/ 57 h 335"/>
                <a:gd name="T4" fmla="*/ 274 w 335"/>
                <a:gd name="T5" fmla="*/ 57 h 335"/>
                <a:gd name="T6" fmla="*/ 274 w 335"/>
                <a:gd name="T7" fmla="*/ 81 h 335"/>
                <a:gd name="T8" fmla="*/ 273 w 335"/>
                <a:gd name="T9" fmla="*/ 110 h 335"/>
                <a:gd name="T10" fmla="*/ 245 w 335"/>
                <a:gd name="T11" fmla="*/ 111 h 335"/>
                <a:gd name="T12" fmla="*/ 220 w 335"/>
                <a:gd name="T13" fmla="*/ 111 h 335"/>
                <a:gd name="T14" fmla="*/ 220 w 335"/>
                <a:gd name="T15" fmla="*/ 136 h 335"/>
                <a:gd name="T16" fmla="*/ 219 w 335"/>
                <a:gd name="T17" fmla="*/ 164 h 335"/>
                <a:gd name="T18" fmla="*/ 190 w 335"/>
                <a:gd name="T19" fmla="*/ 165 h 335"/>
                <a:gd name="T20" fmla="*/ 166 w 335"/>
                <a:gd name="T21" fmla="*/ 166 h 335"/>
                <a:gd name="T22" fmla="*/ 165 w 335"/>
                <a:gd name="T23" fmla="*/ 190 h 335"/>
                <a:gd name="T24" fmla="*/ 164 w 335"/>
                <a:gd name="T25" fmla="*/ 219 h 335"/>
                <a:gd name="T26" fmla="*/ 136 w 335"/>
                <a:gd name="T27" fmla="*/ 220 h 335"/>
                <a:gd name="T28" fmla="*/ 111 w 335"/>
                <a:gd name="T29" fmla="*/ 220 h 335"/>
                <a:gd name="T30" fmla="*/ 111 w 335"/>
                <a:gd name="T31" fmla="*/ 245 h 335"/>
                <a:gd name="T32" fmla="*/ 110 w 335"/>
                <a:gd name="T33" fmla="*/ 273 h 335"/>
                <a:gd name="T34" fmla="*/ 81 w 335"/>
                <a:gd name="T35" fmla="*/ 274 h 335"/>
                <a:gd name="T36" fmla="*/ 57 w 335"/>
                <a:gd name="T37" fmla="*/ 274 h 335"/>
                <a:gd name="T38" fmla="*/ 57 w 335"/>
                <a:gd name="T39" fmla="*/ 299 h 335"/>
                <a:gd name="T40" fmla="*/ 56 w 335"/>
                <a:gd name="T41" fmla="*/ 327 h 335"/>
                <a:gd name="T42" fmla="*/ 27 w 335"/>
                <a:gd name="T43" fmla="*/ 329 h 335"/>
                <a:gd name="T44" fmla="*/ 2 w 335"/>
                <a:gd name="T45" fmla="*/ 329 h 335"/>
                <a:gd name="T46" fmla="*/ 0 w 335"/>
                <a:gd name="T47" fmla="*/ 326 h 335"/>
                <a:gd name="T48" fmla="*/ 28 w 335"/>
                <a:gd name="T49" fmla="*/ 325 h 335"/>
                <a:gd name="T50" fmla="*/ 53 w 335"/>
                <a:gd name="T51" fmla="*/ 325 h 335"/>
                <a:gd name="T52" fmla="*/ 53 w 335"/>
                <a:gd name="T53" fmla="*/ 300 h 335"/>
                <a:gd name="T54" fmla="*/ 54 w 335"/>
                <a:gd name="T55" fmla="*/ 271 h 335"/>
                <a:gd name="T56" fmla="*/ 83 w 335"/>
                <a:gd name="T57" fmla="*/ 270 h 335"/>
                <a:gd name="T58" fmla="*/ 107 w 335"/>
                <a:gd name="T59" fmla="*/ 270 h 335"/>
                <a:gd name="T60" fmla="*/ 107 w 335"/>
                <a:gd name="T61" fmla="*/ 246 h 335"/>
                <a:gd name="T62" fmla="*/ 108 w 335"/>
                <a:gd name="T63" fmla="*/ 217 h 335"/>
                <a:gd name="T64" fmla="*/ 137 w 335"/>
                <a:gd name="T65" fmla="*/ 216 h 335"/>
                <a:gd name="T66" fmla="*/ 162 w 335"/>
                <a:gd name="T67" fmla="*/ 216 h 335"/>
                <a:gd name="T68" fmla="*/ 162 w 335"/>
                <a:gd name="T69" fmla="*/ 191 h 335"/>
                <a:gd name="T70" fmla="*/ 163 w 335"/>
                <a:gd name="T71" fmla="*/ 163 h 335"/>
                <a:gd name="T72" fmla="*/ 191 w 335"/>
                <a:gd name="T73" fmla="*/ 162 h 335"/>
                <a:gd name="T74" fmla="*/ 216 w 335"/>
                <a:gd name="T75" fmla="*/ 162 h 335"/>
                <a:gd name="T76" fmla="*/ 216 w 335"/>
                <a:gd name="T77" fmla="*/ 137 h 335"/>
                <a:gd name="T78" fmla="*/ 217 w 335"/>
                <a:gd name="T79" fmla="*/ 108 h 335"/>
                <a:gd name="T80" fmla="*/ 246 w 335"/>
                <a:gd name="T81" fmla="*/ 107 h 335"/>
                <a:gd name="T82" fmla="*/ 270 w 335"/>
                <a:gd name="T83" fmla="*/ 107 h 335"/>
                <a:gd name="T84" fmla="*/ 270 w 335"/>
                <a:gd name="T85" fmla="*/ 83 h 335"/>
                <a:gd name="T86" fmla="*/ 271 w 335"/>
                <a:gd name="T87" fmla="*/ 54 h 335"/>
                <a:gd name="T88" fmla="*/ 300 w 335"/>
                <a:gd name="T89" fmla="*/ 53 h 335"/>
                <a:gd name="T90" fmla="*/ 325 w 335"/>
                <a:gd name="T91" fmla="*/ 53 h 335"/>
                <a:gd name="T92" fmla="*/ 325 w 335"/>
                <a:gd name="T93" fmla="*/ 28 h 335"/>
                <a:gd name="T94" fmla="*/ 326 w 335"/>
                <a:gd name="T95" fmla="*/ 0 h 335"/>
                <a:gd name="T96" fmla="*/ 329 w 335"/>
                <a:gd name="T97" fmla="*/ 2 h 335"/>
                <a:gd name="T98" fmla="*/ 329 w 335"/>
                <a:gd name="T99" fmla="*/ 27 h 335"/>
                <a:gd name="T100" fmla="*/ 328 w 335"/>
                <a:gd name="T101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5" h="335">
                  <a:moveTo>
                    <a:pt x="328" y="56"/>
                  </a:moveTo>
                  <a:cubicBezTo>
                    <a:pt x="320" y="63"/>
                    <a:pt x="309" y="60"/>
                    <a:pt x="299" y="57"/>
                  </a:cubicBezTo>
                  <a:cubicBezTo>
                    <a:pt x="289" y="54"/>
                    <a:pt x="280" y="51"/>
                    <a:pt x="274" y="57"/>
                  </a:cubicBezTo>
                  <a:cubicBezTo>
                    <a:pt x="268" y="63"/>
                    <a:pt x="271" y="72"/>
                    <a:pt x="274" y="81"/>
                  </a:cubicBezTo>
                  <a:cubicBezTo>
                    <a:pt x="277" y="92"/>
                    <a:pt x="281" y="102"/>
                    <a:pt x="273" y="110"/>
                  </a:cubicBezTo>
                  <a:cubicBezTo>
                    <a:pt x="265" y="118"/>
                    <a:pt x="255" y="114"/>
                    <a:pt x="245" y="111"/>
                  </a:cubicBezTo>
                  <a:cubicBezTo>
                    <a:pt x="235" y="108"/>
                    <a:pt x="226" y="105"/>
                    <a:pt x="220" y="111"/>
                  </a:cubicBezTo>
                  <a:cubicBezTo>
                    <a:pt x="214" y="117"/>
                    <a:pt x="217" y="126"/>
                    <a:pt x="220" y="136"/>
                  </a:cubicBezTo>
                  <a:cubicBezTo>
                    <a:pt x="223" y="146"/>
                    <a:pt x="226" y="157"/>
                    <a:pt x="219" y="164"/>
                  </a:cubicBezTo>
                  <a:cubicBezTo>
                    <a:pt x="211" y="172"/>
                    <a:pt x="200" y="169"/>
                    <a:pt x="190" y="165"/>
                  </a:cubicBezTo>
                  <a:cubicBezTo>
                    <a:pt x="181" y="162"/>
                    <a:pt x="171" y="160"/>
                    <a:pt x="166" y="166"/>
                  </a:cubicBezTo>
                  <a:cubicBezTo>
                    <a:pt x="160" y="171"/>
                    <a:pt x="162" y="181"/>
                    <a:pt x="165" y="190"/>
                  </a:cubicBezTo>
                  <a:cubicBezTo>
                    <a:pt x="169" y="200"/>
                    <a:pt x="172" y="211"/>
                    <a:pt x="164" y="219"/>
                  </a:cubicBezTo>
                  <a:cubicBezTo>
                    <a:pt x="157" y="226"/>
                    <a:pt x="146" y="223"/>
                    <a:pt x="136" y="220"/>
                  </a:cubicBezTo>
                  <a:cubicBezTo>
                    <a:pt x="126" y="217"/>
                    <a:pt x="117" y="214"/>
                    <a:pt x="111" y="220"/>
                  </a:cubicBezTo>
                  <a:cubicBezTo>
                    <a:pt x="105" y="226"/>
                    <a:pt x="108" y="235"/>
                    <a:pt x="111" y="245"/>
                  </a:cubicBezTo>
                  <a:cubicBezTo>
                    <a:pt x="114" y="255"/>
                    <a:pt x="118" y="265"/>
                    <a:pt x="110" y="273"/>
                  </a:cubicBezTo>
                  <a:cubicBezTo>
                    <a:pt x="102" y="281"/>
                    <a:pt x="92" y="277"/>
                    <a:pt x="81" y="274"/>
                  </a:cubicBezTo>
                  <a:cubicBezTo>
                    <a:pt x="72" y="271"/>
                    <a:pt x="63" y="268"/>
                    <a:pt x="57" y="274"/>
                  </a:cubicBezTo>
                  <a:cubicBezTo>
                    <a:pt x="51" y="280"/>
                    <a:pt x="54" y="289"/>
                    <a:pt x="57" y="299"/>
                  </a:cubicBezTo>
                  <a:cubicBezTo>
                    <a:pt x="60" y="309"/>
                    <a:pt x="63" y="320"/>
                    <a:pt x="56" y="327"/>
                  </a:cubicBezTo>
                  <a:cubicBezTo>
                    <a:pt x="48" y="335"/>
                    <a:pt x="37" y="332"/>
                    <a:pt x="27" y="329"/>
                  </a:cubicBezTo>
                  <a:cubicBezTo>
                    <a:pt x="17" y="326"/>
                    <a:pt x="8" y="323"/>
                    <a:pt x="2" y="32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7" y="318"/>
                    <a:pt x="18" y="322"/>
                    <a:pt x="28" y="325"/>
                  </a:cubicBezTo>
                  <a:cubicBezTo>
                    <a:pt x="38" y="328"/>
                    <a:pt x="47" y="331"/>
                    <a:pt x="53" y="325"/>
                  </a:cubicBezTo>
                  <a:cubicBezTo>
                    <a:pt x="59" y="319"/>
                    <a:pt x="56" y="310"/>
                    <a:pt x="53" y="300"/>
                  </a:cubicBezTo>
                  <a:cubicBezTo>
                    <a:pt x="50" y="290"/>
                    <a:pt x="46" y="279"/>
                    <a:pt x="54" y="271"/>
                  </a:cubicBezTo>
                  <a:cubicBezTo>
                    <a:pt x="62" y="264"/>
                    <a:pt x="72" y="267"/>
                    <a:pt x="83" y="270"/>
                  </a:cubicBezTo>
                  <a:cubicBezTo>
                    <a:pt x="92" y="273"/>
                    <a:pt x="101" y="276"/>
                    <a:pt x="107" y="270"/>
                  </a:cubicBezTo>
                  <a:cubicBezTo>
                    <a:pt x="113" y="264"/>
                    <a:pt x="110" y="255"/>
                    <a:pt x="107" y="246"/>
                  </a:cubicBezTo>
                  <a:cubicBezTo>
                    <a:pt x="104" y="235"/>
                    <a:pt x="101" y="225"/>
                    <a:pt x="108" y="217"/>
                  </a:cubicBezTo>
                  <a:cubicBezTo>
                    <a:pt x="116" y="209"/>
                    <a:pt x="127" y="213"/>
                    <a:pt x="137" y="216"/>
                  </a:cubicBezTo>
                  <a:cubicBezTo>
                    <a:pt x="147" y="219"/>
                    <a:pt x="156" y="222"/>
                    <a:pt x="162" y="216"/>
                  </a:cubicBezTo>
                  <a:cubicBezTo>
                    <a:pt x="168" y="210"/>
                    <a:pt x="165" y="201"/>
                    <a:pt x="162" y="191"/>
                  </a:cubicBezTo>
                  <a:cubicBezTo>
                    <a:pt x="158" y="181"/>
                    <a:pt x="155" y="170"/>
                    <a:pt x="163" y="163"/>
                  </a:cubicBezTo>
                  <a:cubicBezTo>
                    <a:pt x="170" y="155"/>
                    <a:pt x="181" y="158"/>
                    <a:pt x="191" y="162"/>
                  </a:cubicBezTo>
                  <a:cubicBezTo>
                    <a:pt x="201" y="165"/>
                    <a:pt x="210" y="168"/>
                    <a:pt x="216" y="162"/>
                  </a:cubicBezTo>
                  <a:cubicBezTo>
                    <a:pt x="222" y="156"/>
                    <a:pt x="219" y="147"/>
                    <a:pt x="216" y="137"/>
                  </a:cubicBezTo>
                  <a:cubicBezTo>
                    <a:pt x="213" y="127"/>
                    <a:pt x="209" y="116"/>
                    <a:pt x="217" y="108"/>
                  </a:cubicBezTo>
                  <a:cubicBezTo>
                    <a:pt x="225" y="101"/>
                    <a:pt x="235" y="104"/>
                    <a:pt x="246" y="107"/>
                  </a:cubicBezTo>
                  <a:cubicBezTo>
                    <a:pt x="255" y="110"/>
                    <a:pt x="264" y="113"/>
                    <a:pt x="270" y="107"/>
                  </a:cubicBezTo>
                  <a:cubicBezTo>
                    <a:pt x="276" y="101"/>
                    <a:pt x="273" y="92"/>
                    <a:pt x="270" y="83"/>
                  </a:cubicBezTo>
                  <a:cubicBezTo>
                    <a:pt x="267" y="72"/>
                    <a:pt x="264" y="62"/>
                    <a:pt x="271" y="54"/>
                  </a:cubicBezTo>
                  <a:cubicBezTo>
                    <a:pt x="279" y="46"/>
                    <a:pt x="290" y="50"/>
                    <a:pt x="300" y="53"/>
                  </a:cubicBezTo>
                  <a:cubicBezTo>
                    <a:pt x="310" y="56"/>
                    <a:pt x="319" y="59"/>
                    <a:pt x="325" y="53"/>
                  </a:cubicBezTo>
                  <a:cubicBezTo>
                    <a:pt x="331" y="47"/>
                    <a:pt x="328" y="38"/>
                    <a:pt x="325" y="28"/>
                  </a:cubicBezTo>
                  <a:cubicBezTo>
                    <a:pt x="322" y="18"/>
                    <a:pt x="318" y="7"/>
                    <a:pt x="326" y="0"/>
                  </a:cubicBezTo>
                  <a:cubicBezTo>
                    <a:pt x="329" y="2"/>
                    <a:pt x="329" y="2"/>
                    <a:pt x="329" y="2"/>
                  </a:cubicBezTo>
                  <a:cubicBezTo>
                    <a:pt x="323" y="8"/>
                    <a:pt x="326" y="17"/>
                    <a:pt x="329" y="27"/>
                  </a:cubicBezTo>
                  <a:cubicBezTo>
                    <a:pt x="332" y="37"/>
                    <a:pt x="335" y="48"/>
                    <a:pt x="328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Oval 20"/>
          <p:cNvSpPr/>
          <p:nvPr>
            <p:custDataLst>
              <p:tags r:id="rId2"/>
            </p:custDataLst>
          </p:nvPr>
        </p:nvSpPr>
        <p:spPr>
          <a:xfrm>
            <a:off x="3990699" y="1323699"/>
            <a:ext cx="4210603" cy="42106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65100" dir="318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>
            <p:custDataLst>
              <p:tags r:id="rId3"/>
            </p:custDataLst>
          </p:nvPr>
        </p:nvSpPr>
        <p:spPr>
          <a:xfrm>
            <a:off x="4593783" y="2980876"/>
            <a:ext cx="3004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800" spc="600" dirty="0">
                <a:solidFill>
                  <a:schemeClr val="bg1"/>
                </a:solidFill>
                <a:latin typeface="+mj-lt"/>
              </a:rPr>
              <a:t>2. Revue de littérature</a:t>
            </a:r>
          </a:p>
        </p:txBody>
      </p:sp>
      <p:sp>
        <p:nvSpPr>
          <p:cNvPr id="24" name="Freeform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966594" y="4239134"/>
            <a:ext cx="258811" cy="236305"/>
          </a:xfrm>
          <a:custGeom>
            <a:avLst/>
            <a:gdLst>
              <a:gd name="T0" fmla="*/ 123 w 245"/>
              <a:gd name="T1" fmla="*/ 223 h 223"/>
              <a:gd name="T2" fmla="*/ 44 w 245"/>
              <a:gd name="T3" fmla="*/ 190 h 223"/>
              <a:gd name="T4" fmla="*/ 44 w 245"/>
              <a:gd name="T5" fmla="*/ 32 h 223"/>
              <a:gd name="T6" fmla="*/ 123 w 245"/>
              <a:gd name="T7" fmla="*/ 0 h 223"/>
              <a:gd name="T8" fmla="*/ 202 w 245"/>
              <a:gd name="T9" fmla="*/ 32 h 223"/>
              <a:gd name="T10" fmla="*/ 202 w 245"/>
              <a:gd name="T11" fmla="*/ 32 h 223"/>
              <a:gd name="T12" fmla="*/ 202 w 245"/>
              <a:gd name="T13" fmla="*/ 190 h 223"/>
              <a:gd name="T14" fmla="*/ 123 w 245"/>
              <a:gd name="T15" fmla="*/ 223 h 223"/>
              <a:gd name="T16" fmla="*/ 123 w 245"/>
              <a:gd name="T17" fmla="*/ 36 h 223"/>
              <a:gd name="T18" fmla="*/ 69 w 245"/>
              <a:gd name="T19" fmla="*/ 58 h 223"/>
              <a:gd name="T20" fmla="*/ 69 w 245"/>
              <a:gd name="T21" fmla="*/ 165 h 223"/>
              <a:gd name="T22" fmla="*/ 123 w 245"/>
              <a:gd name="T23" fmla="*/ 187 h 223"/>
              <a:gd name="T24" fmla="*/ 176 w 245"/>
              <a:gd name="T25" fmla="*/ 165 h 223"/>
              <a:gd name="T26" fmla="*/ 176 w 245"/>
              <a:gd name="T27" fmla="*/ 58 h 223"/>
              <a:gd name="T28" fmla="*/ 123 w 245"/>
              <a:gd name="T29" fmla="*/ 3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223">
                <a:moveTo>
                  <a:pt x="123" y="223"/>
                </a:moveTo>
                <a:cubicBezTo>
                  <a:pt x="93" y="223"/>
                  <a:pt x="65" y="212"/>
                  <a:pt x="44" y="190"/>
                </a:cubicBezTo>
                <a:cubicBezTo>
                  <a:pt x="0" y="147"/>
                  <a:pt x="0" y="76"/>
                  <a:pt x="44" y="32"/>
                </a:cubicBezTo>
                <a:cubicBezTo>
                  <a:pt x="65" y="11"/>
                  <a:pt x="93" y="0"/>
                  <a:pt x="123" y="0"/>
                </a:cubicBezTo>
                <a:cubicBezTo>
                  <a:pt x="153" y="0"/>
                  <a:pt x="181" y="11"/>
                  <a:pt x="202" y="32"/>
                </a:cubicBezTo>
                <a:cubicBezTo>
                  <a:pt x="202" y="32"/>
                  <a:pt x="202" y="32"/>
                  <a:pt x="202" y="32"/>
                </a:cubicBezTo>
                <a:cubicBezTo>
                  <a:pt x="245" y="76"/>
                  <a:pt x="245" y="147"/>
                  <a:pt x="202" y="190"/>
                </a:cubicBezTo>
                <a:cubicBezTo>
                  <a:pt x="181" y="212"/>
                  <a:pt x="153" y="223"/>
                  <a:pt x="123" y="223"/>
                </a:cubicBezTo>
                <a:close/>
                <a:moveTo>
                  <a:pt x="123" y="36"/>
                </a:moveTo>
                <a:cubicBezTo>
                  <a:pt x="103" y="36"/>
                  <a:pt x="84" y="43"/>
                  <a:pt x="69" y="58"/>
                </a:cubicBezTo>
                <a:cubicBezTo>
                  <a:pt x="40" y="87"/>
                  <a:pt x="40" y="135"/>
                  <a:pt x="69" y="165"/>
                </a:cubicBezTo>
                <a:cubicBezTo>
                  <a:pt x="84" y="179"/>
                  <a:pt x="103" y="187"/>
                  <a:pt x="123" y="187"/>
                </a:cubicBezTo>
                <a:cubicBezTo>
                  <a:pt x="143" y="187"/>
                  <a:pt x="162" y="179"/>
                  <a:pt x="176" y="165"/>
                </a:cubicBezTo>
                <a:cubicBezTo>
                  <a:pt x="206" y="135"/>
                  <a:pt x="206" y="87"/>
                  <a:pt x="176" y="58"/>
                </a:cubicBezTo>
                <a:cubicBezTo>
                  <a:pt x="162" y="43"/>
                  <a:pt x="143" y="36"/>
                  <a:pt x="12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9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FFC000"/>
      </a:accent1>
      <a:accent2>
        <a:srgbClr val="EB1567"/>
      </a:accent2>
      <a:accent3>
        <a:srgbClr val="FFC000"/>
      </a:accent3>
      <a:accent4>
        <a:srgbClr val="3F434D"/>
      </a:accent4>
      <a:accent5>
        <a:srgbClr val="FFC000"/>
      </a:accent5>
      <a:accent6>
        <a:srgbClr val="3F434D"/>
      </a:accent6>
      <a:hlink>
        <a:srgbClr val="0563C1"/>
      </a:hlink>
      <a:folHlink>
        <a:srgbClr val="954F72"/>
      </a:folHlink>
    </a:clrScheme>
    <a:fontScheme name="mystic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779</Words>
  <Application>Microsoft Office PowerPoint</Application>
  <PresentationFormat>Widescreen</PresentationFormat>
  <Paragraphs>119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Open Sans</vt:lpstr>
      <vt:lpstr>Raleway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Oussama Chouk</cp:lastModifiedBy>
  <cp:revision>55</cp:revision>
  <dcterms:created xsi:type="dcterms:W3CDTF">2018-05-05T03:43:01Z</dcterms:created>
  <dcterms:modified xsi:type="dcterms:W3CDTF">2021-03-10T17:13:05Z</dcterms:modified>
</cp:coreProperties>
</file>