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0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9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7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5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8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3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DF4F-6D78-4FFE-83CB-5C6612FEC160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BAE1-154C-4956-AB2B-C11554F51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464" y="3363513"/>
            <a:ext cx="9104376" cy="3432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109728"/>
            <a:ext cx="8857488" cy="3208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51" y="147200"/>
            <a:ext cx="9103189" cy="65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6" y="1822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第五步：解决问题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288"/>
            <a:ext cx="11548872" cy="5242688"/>
          </a:xfrm>
        </p:spPr>
        <p:txBody>
          <a:bodyPr/>
          <a:lstStyle/>
          <a:p>
            <a:r>
              <a:rPr lang="zh-CN" altLang="en-US" dirty="0" smtClean="0"/>
              <a:t>模板方法模式思想：抽象出两个计算共通部分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6" y="1861962"/>
            <a:ext cx="6812280" cy="4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84" y="81064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工厂模式思想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9" y="1248346"/>
            <a:ext cx="9925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计算金额</a:t>
            </a:r>
            <a:r>
              <a:rPr lang="en-US" altLang="zh-CN" dirty="0" smtClean="0"/>
              <a:t>(</a:t>
            </a:r>
            <a:r>
              <a:rPr lang="en-US" altLang="zh-CN" dirty="0" err="1"/>
              <a:t>totalAmount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计算积分</a:t>
            </a:r>
            <a:r>
              <a:rPr lang="en-US" altLang="zh-CN" dirty="0" smtClean="0"/>
              <a:t>(</a:t>
            </a:r>
            <a:r>
              <a:rPr lang="en-US" altLang="zh-CN" dirty="0" err="1"/>
              <a:t>volumeCrdits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打印账单信息</a:t>
            </a:r>
            <a:r>
              <a:rPr lang="en-US" altLang="zh-CN" dirty="0" smtClean="0"/>
              <a:t>(</a:t>
            </a:r>
            <a:r>
              <a:rPr lang="en-US" altLang="zh-CN" dirty="0"/>
              <a:t>result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步：提炼函数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64152" cy="4351338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金额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72" y="1820425"/>
            <a:ext cx="6717601" cy="49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计算积分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步：提炼函数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36" y="1690688"/>
            <a:ext cx="81057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步：提炼函数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65048" y="145072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打印账单信息</a:t>
            </a:r>
            <a:r>
              <a:rPr lang="en-US" altLang="zh-CN" dirty="0" smtClean="0"/>
              <a:t>(result)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</a:t>
            </a:r>
            <a:r>
              <a:rPr lang="en-US" altLang="zh-CN" dirty="0" smtClean="0"/>
              <a:t>——pending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6" y="3277934"/>
            <a:ext cx="5524500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64" y="4237070"/>
            <a:ext cx="900112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699" y="4888961"/>
            <a:ext cx="8391525" cy="1514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376237"/>
            <a:ext cx="10974824" cy="63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第二步：以查询取代临时变量与内联变量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26" y="1498664"/>
            <a:ext cx="8338947" cy="4577016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7214616" y="2514600"/>
            <a:ext cx="2212848" cy="905256"/>
          </a:xfrm>
          <a:prstGeom prst="wedgeEllipseCallout">
            <a:avLst>
              <a:gd name="adj1" fmla="val -58023"/>
              <a:gd name="adj2" fmla="val 58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手法：改变函数声明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1728" y="4370832"/>
            <a:ext cx="3035808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90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第三步：拆分循环与提炼函数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5807"/>
            <a:ext cx="10515600" cy="2532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9392"/>
            <a:ext cx="10668000" cy="25146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754880" y="3831874"/>
            <a:ext cx="2514600" cy="575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6" y="2487168"/>
            <a:ext cx="11448869" cy="14630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22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第四步：拆分计算和打印阶段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定义两个数据结构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5587"/>
            <a:ext cx="5743575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32" y="3409949"/>
            <a:ext cx="6276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927"/>
            <a:ext cx="9572625" cy="51911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第四步：拆分计算和打印阶段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7397496" y="3015234"/>
            <a:ext cx="2212848" cy="905256"/>
          </a:xfrm>
          <a:prstGeom prst="wedgeEllipseCallout">
            <a:avLst>
              <a:gd name="adj1" fmla="val -70833"/>
              <a:gd name="adj2" fmla="val 5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手法：搬移函数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8363712" y="3920490"/>
            <a:ext cx="2212848" cy="905256"/>
          </a:xfrm>
          <a:prstGeom prst="wedgeEllipseCallout">
            <a:avLst>
              <a:gd name="adj1" fmla="val -70833"/>
              <a:gd name="adj2" fmla="val 5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手法：搬移函数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053072" y="4957000"/>
            <a:ext cx="2212848" cy="905256"/>
          </a:xfrm>
          <a:prstGeom prst="wedgeEllipseCallout">
            <a:avLst>
              <a:gd name="adj1" fmla="val -74139"/>
              <a:gd name="adj2" fmla="val 41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手法：搬移函数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7" y="202502"/>
            <a:ext cx="10915650" cy="6313550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9838944" y="69279"/>
            <a:ext cx="2212848" cy="905256"/>
          </a:xfrm>
          <a:prstGeom prst="wedgeEllipseCallout">
            <a:avLst>
              <a:gd name="adj1" fmla="val -57610"/>
              <a:gd name="adj2" fmla="val 16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手法：改变函数声明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129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功能拆分</vt:lpstr>
      <vt:lpstr>第一步：提炼函数</vt:lpstr>
      <vt:lpstr>第一步：提炼函数</vt:lpstr>
      <vt:lpstr>第一步：提炼函数</vt:lpstr>
      <vt:lpstr>第二步：以查询取代临时变量与内联变量</vt:lpstr>
      <vt:lpstr>第三步：拆分循环与提炼函数</vt:lpstr>
      <vt:lpstr>第四步：拆分计算和打印阶段</vt:lpstr>
      <vt:lpstr>第四步：拆分计算和打印阶段</vt:lpstr>
      <vt:lpstr>PowerPoint 演示文稿</vt:lpstr>
      <vt:lpstr>第五步：解决问题2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</cp:revision>
  <dcterms:created xsi:type="dcterms:W3CDTF">2020-07-09T15:39:40Z</dcterms:created>
  <dcterms:modified xsi:type="dcterms:W3CDTF">2020-07-09T19:02:49Z</dcterms:modified>
</cp:coreProperties>
</file>