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orient="horz" pos="6544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0A8F6"/>
    <a:srgbClr val="000000"/>
    <a:srgbClr val="84BFEC"/>
    <a:srgbClr val="F08010"/>
    <a:srgbClr val="FF0066"/>
    <a:srgbClr val="FBDC8F"/>
    <a:srgbClr val="FDE7F7"/>
    <a:srgbClr val="FDE7D7"/>
    <a:srgbClr val="FE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660"/>
  </p:normalViewPr>
  <p:slideViewPr>
    <p:cSldViewPr showGuides="1">
      <p:cViewPr varScale="1">
        <p:scale>
          <a:sx n="70" d="100"/>
          <a:sy n="70" d="100"/>
        </p:scale>
        <p:origin x="3258" y="72"/>
      </p:cViewPr>
      <p:guideLst>
        <p:guide orient="horz" pos="3367"/>
        <p:guide orient="horz" pos="6544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3321888"/>
            <a:ext cx="6427074" cy="229215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6059597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244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0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321" y="472787"/>
            <a:ext cx="1988770" cy="100597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2388" y="472787"/>
            <a:ext cx="5842913" cy="100597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9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0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19"/>
            <a:ext cx="6427074" cy="2339181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8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2388" y="2750089"/>
            <a:ext cx="3915841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84250" y="2750089"/>
            <a:ext cx="3915842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15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8232"/>
            <a:ext cx="6805137" cy="1782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5" y="2393641"/>
            <a:ext cx="3340871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5" y="3391195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9" y="2393641"/>
            <a:ext cx="3342183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9" y="3391195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9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7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99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3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6" cy="912652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0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14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4" y="428232"/>
            <a:ext cx="6805137" cy="1782234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4" y="2495127"/>
            <a:ext cx="6805137" cy="705715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5" y="9911200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050D-1DD5-45D8-8CFB-4CCDEE847D8C}" type="datetimeFigureOut">
              <a:rPr kumimoji="1" lang="ja-JP" altLang="en-US" smtClean="0"/>
              <a:pPr/>
              <a:t>2018/7/9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200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7" y="9911200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5786-3B04-498E-BFE8-05D8E8EA08F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3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 descr="1476945301816.jp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13851" r="13525"/>
          <a:stretch>
            <a:fillRect/>
          </a:stretch>
        </p:blipFill>
        <p:spPr>
          <a:xfrm>
            <a:off x="3434436" y="3762524"/>
            <a:ext cx="4126827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 descr="hondamarie_main.JPG"/>
          <p:cNvPicPr>
            <a:picLocks noChangeAspect="1"/>
          </p:cNvPicPr>
          <p:nvPr/>
        </p:nvPicPr>
        <p:blipFill>
          <a:blip r:embed="rId3" cstate="print"/>
          <a:srcRect t="4613" r="12745" b="32304"/>
          <a:stretch>
            <a:fillRect/>
          </a:stretch>
        </p:blipFill>
        <p:spPr>
          <a:xfrm>
            <a:off x="97280" y="38678"/>
            <a:ext cx="3433817" cy="372384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81425" y="0"/>
            <a:ext cx="3779838" cy="3762524"/>
          </a:xfrm>
          <a:prstGeom prst="rect">
            <a:avLst/>
          </a:prstGeom>
          <a:solidFill>
            <a:srgbClr val="84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0" y="3762524"/>
            <a:ext cx="3779838" cy="4248472"/>
          </a:xfrm>
          <a:prstGeom prst="rect">
            <a:avLst/>
          </a:prstGeom>
          <a:solidFill>
            <a:srgbClr val="84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9325" y="3313348"/>
            <a:ext cx="6981398" cy="907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5300" dirty="0">
                <a:ln w="12065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HGS創英ﾌﾟﾚｾﾞﾝｽEB" pitchFamily="18" charset="-128"/>
                <a:ea typeface="HGS創英ﾌﾟﾚｾﾞﾝｽEB" pitchFamily="18" charset="-128"/>
              </a:rPr>
              <a:t>セルフホワイトニング</a:t>
            </a:r>
            <a:endParaRPr kumimoji="1" lang="ja-JP" altLang="en-US" sz="5300" dirty="0">
              <a:ln w="120650">
                <a:solidFill>
                  <a:schemeClr val="bg1"/>
                </a:solidFill>
              </a:ln>
              <a:solidFill>
                <a:srgbClr val="0070C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9325" y="3306444"/>
            <a:ext cx="698139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300" dirty="0">
                <a:ln w="38100">
                  <a:noFill/>
                </a:ln>
                <a:solidFill>
                  <a:srgbClr val="0070C0"/>
                </a:solidFill>
                <a:latin typeface="HGS創英ﾌﾟﾚｾﾞﾝｽEB" pitchFamily="18" charset="-128"/>
                <a:ea typeface="HGS創英ﾌﾟﾚｾﾞﾝｽEB" pitchFamily="18" charset="-128"/>
              </a:rPr>
              <a:t>セルフホワイトニング</a:t>
            </a:r>
            <a:endParaRPr kumimoji="1" lang="ja-JP" altLang="en-US" sz="5300" dirty="0">
              <a:ln w="38100">
                <a:noFill/>
              </a:ln>
              <a:solidFill>
                <a:srgbClr val="0070C0"/>
              </a:solidFill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pic>
        <p:nvPicPr>
          <p:cNvPr id="15" name="図 14" descr="logo_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231" y="9952362"/>
            <a:ext cx="1194594" cy="559070"/>
          </a:xfrm>
          <a:prstGeom prst="rect">
            <a:avLst/>
          </a:prstGeom>
        </p:spPr>
      </p:pic>
      <p:sp>
        <p:nvSpPr>
          <p:cNvPr id="16" name="フレーム 15"/>
          <p:cNvSpPr/>
          <p:nvPr/>
        </p:nvSpPr>
        <p:spPr>
          <a:xfrm>
            <a:off x="166583" y="234132"/>
            <a:ext cx="7255392" cy="7704856"/>
          </a:xfrm>
          <a:prstGeom prst="frame">
            <a:avLst>
              <a:gd name="adj1" fmla="val 1042"/>
            </a:avLst>
          </a:pr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93" y="8010996"/>
            <a:ext cx="7561263" cy="2682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0423" y="804298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996633"/>
                </a:solidFill>
                <a:latin typeface="HGS創英ﾌﾟﾚｾﾞﾝｽEB" pitchFamily="18" charset="-128"/>
                <a:ea typeface="HGS創英ﾌﾟﾚｾﾞﾝｽEB" pitchFamily="18" charset="-128"/>
              </a:rPr>
              <a:t>W</a:t>
            </a:r>
            <a:r>
              <a:rPr kumimoji="1" lang="en-US" altLang="ja-JP" sz="1800" dirty="0">
                <a:solidFill>
                  <a:srgbClr val="996633"/>
                </a:solidFill>
                <a:latin typeface="HGS創英ﾌﾟﾚｾﾞﾝｽEB" pitchFamily="18" charset="-128"/>
                <a:ea typeface="HGS創英ﾌﾟﾚｾﾞﾝｽEB" pitchFamily="18" charset="-128"/>
              </a:rPr>
              <a:t>HITENINGNET</a:t>
            </a:r>
            <a:endParaRPr kumimoji="1" lang="ja-JP" altLang="en-US" sz="2800" dirty="0">
              <a:solidFill>
                <a:srgbClr val="996633"/>
              </a:solidFill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58879" y="4090312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2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Brush Script Std" pitchFamily="66" charset="0"/>
              </a:rPr>
              <a:t>Self Whitening</a:t>
            </a:r>
            <a:endParaRPr kumimoji="1" lang="ja-JP" altLang="en-US" sz="2400" dirty="0">
              <a:solidFill>
                <a:schemeClr val="tx2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Brush Script Std" pitchFamily="66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00388" y="555263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白い歯で、</a:t>
            </a:r>
            <a:endParaRPr kumimoji="1" lang="en-US" altLang="ja-JP" sz="2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大人の身だしなみ。</a:t>
            </a:r>
            <a:endParaRPr kumimoji="1" lang="ja-JP" altLang="en-US" sz="2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246711" y="4831324"/>
            <a:ext cx="648072" cy="64807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2019343" y="4831324"/>
            <a:ext cx="648072" cy="64807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772519" y="4831324"/>
            <a:ext cx="648072" cy="64807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468263" y="4831324"/>
            <a:ext cx="648072" cy="64807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68263" y="5672204"/>
            <a:ext cx="2952328" cy="7200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8263" y="5672204"/>
            <a:ext cx="295232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初回お試し価格　</a:t>
            </a:r>
            <a:r>
              <a:rPr kumimoji="1" lang="ja-JP" altLang="en-US" sz="24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￥</a:t>
            </a:r>
            <a:r>
              <a:rPr kumimoji="1" lang="en-US" altLang="ja-JP" sz="24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3,500</a:t>
            </a:r>
            <a:endParaRPr kumimoji="1" lang="ja-JP" altLang="en-US" sz="1600" dirty="0">
              <a:solidFill>
                <a:srgbClr val="996633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02116" y="6056517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通常価格　￥</a:t>
            </a:r>
            <a:r>
              <a:rPr kumimoji="1" lang="en-US" altLang="ja-JP" sz="16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4,500</a:t>
            </a:r>
            <a:endParaRPr kumimoji="1" lang="ja-JP" altLang="en-US" sz="1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pic>
        <p:nvPicPr>
          <p:cNvPr id="36" name="図 35" descr="歯科医のアイコン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2420" y="4965503"/>
            <a:ext cx="500400" cy="500400"/>
          </a:xfrm>
          <a:prstGeom prst="rect">
            <a:avLst/>
          </a:prstGeom>
        </p:spPr>
      </p:pic>
      <p:pic>
        <p:nvPicPr>
          <p:cNvPr id="37" name="図 36" descr="おこづかいアイコン1.png"/>
          <p:cNvPicPr>
            <a:picLocks noChangeAspect="1"/>
          </p:cNvPicPr>
          <p:nvPr/>
        </p:nvPicPr>
        <p:blipFill>
          <a:blip r:embed="rId6" cstate="print"/>
          <a:srcRect t="58026"/>
          <a:stretch>
            <a:fillRect/>
          </a:stretch>
        </p:blipFill>
        <p:spPr>
          <a:xfrm>
            <a:off x="2844527" y="5253535"/>
            <a:ext cx="499120" cy="209501"/>
          </a:xfrm>
          <a:prstGeom prst="rect">
            <a:avLst/>
          </a:prstGeom>
        </p:spPr>
      </p:pic>
      <p:pic>
        <p:nvPicPr>
          <p:cNvPr id="38" name="図 37" descr="愛アイコン1.png"/>
          <p:cNvPicPr>
            <a:picLocks noChangeAspect="1"/>
          </p:cNvPicPr>
          <p:nvPr/>
        </p:nvPicPr>
        <p:blipFill>
          <a:blip r:embed="rId7" cstate="print"/>
          <a:srcRect l="23592" r="17346" b="49798"/>
          <a:stretch>
            <a:fillRect/>
          </a:stretch>
        </p:blipFill>
        <p:spPr>
          <a:xfrm>
            <a:off x="2983474" y="5052320"/>
            <a:ext cx="215230" cy="182946"/>
          </a:xfrm>
          <a:prstGeom prst="rect">
            <a:avLst/>
          </a:prstGeom>
        </p:spPr>
      </p:pic>
      <p:pic>
        <p:nvPicPr>
          <p:cNvPr id="40" name="図 39" descr="目覚まし時計アイコン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22012" y="5040794"/>
            <a:ext cx="412170" cy="412170"/>
          </a:xfrm>
          <a:prstGeom prst="rect">
            <a:avLst/>
          </a:prstGeom>
        </p:spPr>
      </p:pic>
      <p:pic>
        <p:nvPicPr>
          <p:cNvPr id="41" name="図 40" descr="おこづかいアイコン1.png"/>
          <p:cNvPicPr>
            <a:picLocks noChangeAspect="1"/>
          </p:cNvPicPr>
          <p:nvPr/>
        </p:nvPicPr>
        <p:blipFill>
          <a:blip r:embed="rId6" cstate="print"/>
          <a:srcRect t="58026"/>
          <a:stretch>
            <a:fillRect/>
          </a:stretch>
        </p:blipFill>
        <p:spPr>
          <a:xfrm>
            <a:off x="550210" y="5252554"/>
            <a:ext cx="499120" cy="209501"/>
          </a:xfrm>
          <a:prstGeom prst="rect">
            <a:avLst/>
          </a:prstGeom>
        </p:spPr>
      </p:pic>
      <p:pic>
        <p:nvPicPr>
          <p:cNvPr id="42" name="図 41" descr="お金を受け取るアイコン　円編.png"/>
          <p:cNvPicPr>
            <a:picLocks noChangeAspect="1"/>
          </p:cNvPicPr>
          <p:nvPr/>
        </p:nvPicPr>
        <p:blipFill>
          <a:blip r:embed="rId9" cstate="print"/>
          <a:srcRect l="32484" r="11407" b="52751"/>
          <a:stretch>
            <a:fillRect/>
          </a:stretch>
        </p:blipFill>
        <p:spPr>
          <a:xfrm>
            <a:off x="684287" y="5010129"/>
            <a:ext cx="288032" cy="242553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408002" y="478863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40A8F6"/>
                </a:solidFill>
                <a:latin typeface="HGS明朝E" pitchFamily="18" charset="-128"/>
                <a:ea typeface="HGS明朝E" pitchFamily="18" charset="-128"/>
              </a:rPr>
              <a:t>財布に優しい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227472" y="47886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40A8F6"/>
                </a:solidFill>
                <a:latin typeface="HGS明朝E" pitchFamily="18" charset="-128"/>
                <a:ea typeface="HGS明朝E" pitchFamily="18" charset="-128"/>
              </a:rPr>
              <a:t>自然な白さ</a:t>
            </a:r>
            <a:endParaRPr kumimoji="1" lang="ja-JP" altLang="en-US" sz="800" dirty="0">
              <a:solidFill>
                <a:srgbClr val="40A8F6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92335" y="47786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40A8F6"/>
                </a:solidFill>
                <a:latin typeface="HGS明朝E" pitchFamily="18" charset="-128"/>
                <a:ea typeface="HGS明朝E" pitchFamily="18" charset="-128"/>
              </a:rPr>
              <a:t>短時間</a:t>
            </a:r>
            <a:endParaRPr kumimoji="1" lang="ja-JP" altLang="en-US" sz="800" dirty="0">
              <a:solidFill>
                <a:srgbClr val="40A8F6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771758" y="478863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40A8F6"/>
                </a:solidFill>
                <a:latin typeface="HGS明朝E" pitchFamily="18" charset="-128"/>
                <a:ea typeface="HGS明朝E" pitchFamily="18" charset="-128"/>
              </a:rPr>
              <a:t>安心・安全</a:t>
            </a:r>
            <a:endParaRPr kumimoji="1" lang="ja-JP" altLang="en-US" sz="800" dirty="0">
              <a:solidFill>
                <a:srgbClr val="40A8F6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85952" y="6678054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お得な回数券</a:t>
            </a:r>
            <a:r>
              <a:rPr kumimoji="1" lang="en-US" altLang="ja-JP" sz="14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)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8608" y="6964992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3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回券　￥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10,800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　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[2,700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円お得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]</a:t>
            </a:r>
            <a:endParaRPr kumimoji="1" lang="en-US" altLang="ja-JP" sz="12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2263" y="7172171"/>
            <a:ext cx="279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10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回券　￥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2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￥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35,000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　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[10,000</a:t>
            </a:r>
            <a:r>
              <a:rPr lang="ja-JP" altLang="en-US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円お得</a:t>
            </a:r>
            <a:r>
              <a:rPr lang="en-US" altLang="ja-JP" sz="120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]</a:t>
            </a:r>
            <a:endParaRPr kumimoji="1" lang="en-US" altLang="ja-JP" sz="12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157" y="7397040"/>
            <a:ext cx="2579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ご家族</a:t>
            </a:r>
            <a:r>
              <a:rPr kumimoji="1" lang="en-US" altLang="ja-JP" sz="105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,</a:t>
            </a:r>
            <a:r>
              <a:rPr kumimoji="1" lang="ja-JP" altLang="en-US" sz="105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お友達と共同可・有効期間</a:t>
            </a:r>
            <a:r>
              <a:rPr kumimoji="1" lang="en-US" altLang="ja-JP" sz="105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6</a:t>
            </a:r>
            <a:r>
              <a:rPr kumimoji="1" lang="ja-JP" altLang="en-US" sz="1050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か月</a:t>
            </a:r>
            <a:endParaRPr kumimoji="1" lang="en-US" altLang="ja-JP" sz="105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162874" y="8653257"/>
            <a:ext cx="3456384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62874" y="8615276"/>
            <a:ext cx="3456384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440967" y="8132668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ホワイトニングネット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75711" y="8274400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セルフホワイトニング</a:t>
            </a:r>
            <a:r>
              <a:rPr lang="ja-JP" altLang="en-US" sz="1100" dirty="0">
                <a:solidFill>
                  <a:srgbClr val="996633"/>
                </a:solidFill>
                <a:latin typeface="HGS明朝E" pitchFamily="18" charset="-128"/>
                <a:ea typeface="HGS明朝E" pitchFamily="18" charset="-128"/>
              </a:rPr>
              <a:t>専門店</a:t>
            </a:r>
            <a:endParaRPr kumimoji="1" lang="ja-JP" altLang="en-US" sz="1100" dirty="0">
              <a:solidFill>
                <a:srgbClr val="996633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2844" y="8519137"/>
            <a:ext cx="315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HGS明朝E" pitchFamily="18" charset="-128"/>
                <a:ea typeface="HGS明朝E" pitchFamily="18" charset="-128"/>
              </a:rPr>
              <a:t>03-6231-0000</a:t>
            </a:r>
          </a:p>
          <a:p>
            <a:endParaRPr kumimoji="1" lang="ja-JP" altLang="en-US" sz="3600" b="1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2239" y="9785076"/>
            <a:ext cx="333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S明朝E" pitchFamily="18" charset="-128"/>
                <a:ea typeface="HGS明朝E" pitchFamily="18" charset="-128"/>
              </a:rPr>
              <a:t>〒</a:t>
            </a:r>
            <a:r>
              <a:rPr kumimoji="1" lang="en-US" altLang="ja-JP" sz="1400" dirty="0">
                <a:latin typeface="HGS明朝E" pitchFamily="18" charset="-128"/>
                <a:ea typeface="HGS明朝E" pitchFamily="18" charset="-128"/>
              </a:rPr>
              <a:t>111-0000</a:t>
            </a:r>
          </a:p>
          <a:p>
            <a:r>
              <a:rPr kumimoji="1" lang="ja-JP" altLang="en-US" sz="1400">
                <a:latin typeface="HGS明朝E" pitchFamily="18" charset="-128"/>
                <a:ea typeface="HGS明朝E" pitchFamily="18" charset="-128"/>
              </a:rPr>
              <a:t>東京都</a:t>
            </a:r>
            <a:endParaRPr kumimoji="1" lang="ja-JP" altLang="en-US" sz="1400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81425" y="8264196"/>
            <a:ext cx="3599606" cy="2233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地図</a:t>
            </a:r>
          </a:p>
        </p:txBody>
      </p:sp>
      <p:sp>
        <p:nvSpPr>
          <p:cNvPr id="63" name="円/楕円 62"/>
          <p:cNvSpPr/>
          <p:nvPr/>
        </p:nvSpPr>
        <p:spPr>
          <a:xfrm>
            <a:off x="6610127" y="388028"/>
            <a:ext cx="576064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00693" y="1314252"/>
            <a:ext cx="34563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WHITENINGNET</a:t>
            </a:r>
            <a:r>
              <a:rPr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のセルフホワイトニングは</a:t>
            </a:r>
            <a:endParaRPr lang="en-US" altLang="ja-JP" sz="1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r>
              <a:rPr kumimoji="1"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沢山のお客様に好評を頂いております。</a:t>
            </a:r>
            <a:endParaRPr kumimoji="1" lang="en-US" altLang="ja-JP" sz="1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r>
              <a:rPr lang="en-US" altLang="ja-JP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1</a:t>
            </a:r>
            <a:r>
              <a:rPr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施術</a:t>
            </a:r>
            <a:r>
              <a:rPr lang="en-US" altLang="ja-JP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30</a:t>
            </a:r>
            <a:r>
              <a:rPr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分と空いた時間にオーラルケアが</a:t>
            </a:r>
            <a:r>
              <a:rPr kumimoji="1"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可能です。</a:t>
            </a:r>
            <a:endParaRPr kumimoji="1" lang="en-US" altLang="ja-JP" sz="1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r>
              <a:rPr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さらに、痛みや沁みたりすることがありませんので</a:t>
            </a:r>
            <a:r>
              <a:rPr kumimoji="1"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お子様</a:t>
            </a:r>
            <a:r>
              <a:rPr lang="ja-JP" altLang="en-US" sz="14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からご年配の方までご安心していただけるサービスです。</a:t>
            </a:r>
            <a:endParaRPr lang="en-US" altLang="ja-JP" sz="1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r>
              <a:rPr lang="ja-JP" altLang="en-US" sz="1800" b="1" dirty="0">
                <a:solidFill>
                  <a:schemeClr val="bg1"/>
                </a:solidFill>
                <a:latin typeface="HG教科書体" pitchFamily="17" charset="-128"/>
                <a:ea typeface="HG教科書体" pitchFamily="17" charset="-128"/>
              </a:rPr>
              <a:t>ご家族で通ってみませんか。</a:t>
            </a:r>
            <a:endParaRPr kumimoji="1" lang="en-US" altLang="ja-JP" sz="18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HG教科書体" pitchFamily="17" charset="-128"/>
              <a:ea typeface="HG教科書体" pitchFamily="17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7173391" y="954212"/>
            <a:ext cx="135632" cy="136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300911" y="450156"/>
            <a:ext cx="135632" cy="136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62855" y="9044980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S明朝E" pitchFamily="18" charset="-128"/>
                <a:ea typeface="HGS明朝E" pitchFamily="18" charset="-128"/>
              </a:rPr>
              <a:t>【</a:t>
            </a:r>
            <a:r>
              <a:rPr kumimoji="1" lang="ja-JP" altLang="en-US" sz="1200" dirty="0">
                <a:latin typeface="HGS明朝E" pitchFamily="18" charset="-128"/>
                <a:ea typeface="HGS明朝E" pitchFamily="18" charset="-128"/>
              </a:rPr>
              <a:t>営業時間</a:t>
            </a:r>
            <a:r>
              <a:rPr kumimoji="1" lang="en-US" altLang="ja-JP" sz="1200" dirty="0">
                <a:latin typeface="HGS明朝E" pitchFamily="18" charset="-128"/>
                <a:ea typeface="HGS明朝E" pitchFamily="18" charset="-128"/>
              </a:rPr>
              <a:t>】</a:t>
            </a:r>
          </a:p>
          <a:p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月～土／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10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―20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最終入店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19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)</a:t>
            </a:r>
          </a:p>
          <a:p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日・祝／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10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―19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最終入店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18</a:t>
            </a:r>
            <a:r>
              <a:rPr lang="ja-JP" altLang="en-US" sz="1200" dirty="0">
                <a:latin typeface="HGS明朝E" pitchFamily="18" charset="-128"/>
                <a:ea typeface="HGS明朝E" pitchFamily="18" charset="-128"/>
              </a:rPr>
              <a:t>時</a:t>
            </a:r>
            <a:r>
              <a:rPr lang="en-US" altLang="ja-JP" sz="1200" dirty="0">
                <a:latin typeface="HGS明朝E" pitchFamily="18" charset="-128"/>
                <a:ea typeface="HGS明朝E" pitchFamily="18" charset="-128"/>
              </a:rPr>
              <a:t>)</a:t>
            </a:r>
          </a:p>
          <a:p>
            <a:r>
              <a:rPr kumimoji="1" lang="ja-JP" altLang="en-US" sz="1200" dirty="0">
                <a:latin typeface="HGS明朝E" pitchFamily="18" charset="-128"/>
                <a:ea typeface="HGS明朝E" pitchFamily="18" charset="-128"/>
              </a:rPr>
              <a:t>定休日：不定休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83999" y="857515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HGS明朝E" pitchFamily="18" charset="-128"/>
                <a:ea typeface="HGS明朝E" pitchFamily="18" charset="-128"/>
              </a:rPr>
              <a:t>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149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Brush Script Std</vt:lpstr>
      <vt:lpstr>HGS創英ﾌﾟﾚｾﾞﾝｽEB</vt:lpstr>
      <vt:lpstr>HGS明朝E</vt:lpstr>
      <vt:lpstr>HG教科書体</vt:lpstr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hidaka kotaro</cp:lastModifiedBy>
  <cp:revision>320</cp:revision>
  <dcterms:created xsi:type="dcterms:W3CDTF">2015-02-17T00:43:05Z</dcterms:created>
  <dcterms:modified xsi:type="dcterms:W3CDTF">2018-07-09T01:54:07Z</dcterms:modified>
</cp:coreProperties>
</file>