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5" r:id="rId8"/>
    <p:sldId id="266" r:id="rId9"/>
    <p:sldId id="268" r:id="rId10"/>
    <p:sldId id="267" r:id="rId11"/>
    <p:sldId id="263" r:id="rId12"/>
    <p:sldId id="264" r:id="rId13"/>
    <p:sldId id="271" r:id="rId14"/>
    <p:sldId id="270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627E724-1E6F-4C20-B3FF-03A118E0C05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39B2BB9-95C8-48EF-8D99-2E3BC8B50F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E724-1E6F-4C20-B3FF-03A118E0C05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2BB9-95C8-48EF-8D99-2E3BC8B50F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E724-1E6F-4C20-B3FF-03A118E0C05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2BB9-95C8-48EF-8D99-2E3BC8B50F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E724-1E6F-4C20-B3FF-03A118E0C05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2BB9-95C8-48EF-8D99-2E3BC8B50F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627E724-1E6F-4C20-B3FF-03A118E0C05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39B2BB9-95C8-48EF-8D99-2E3BC8B50F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E724-1E6F-4C20-B3FF-03A118E0C05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2BB9-95C8-48EF-8D99-2E3BC8B50F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E724-1E6F-4C20-B3FF-03A118E0C05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2BB9-95C8-48EF-8D99-2E3BC8B50F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E724-1E6F-4C20-B3FF-03A118E0C05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2BB9-95C8-48EF-8D99-2E3BC8B50F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E724-1E6F-4C20-B3FF-03A118E0C05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2BB9-95C8-48EF-8D99-2E3BC8B50F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E724-1E6F-4C20-B3FF-03A118E0C05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2BB9-95C8-48EF-8D99-2E3BC8B50F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E724-1E6F-4C20-B3FF-03A118E0C05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2BB9-95C8-48EF-8D99-2E3BC8B50F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627E724-1E6F-4C20-B3FF-03A118E0C05D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9B2BB9-95C8-48EF-8D99-2E3BC8B50F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Mixed Mode ACA 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Coking Data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"/>
            <a:ext cx="97536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3929058" y="6357958"/>
            <a:ext cx="2000264" cy="4286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43608" y="4581128"/>
            <a:ext cx="2000264" cy="4286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75656" y="3429000"/>
            <a:ext cx="1008112" cy="10081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Select continuous attributes from left hand side and press “Continuous &gt;&gt;” button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 t="41573" r="29687" b="4705"/>
          <a:stretch>
            <a:fillRect/>
          </a:stretch>
        </p:blipFill>
        <p:spPr bwMode="auto">
          <a:xfrm>
            <a:off x="0" y="1071546"/>
            <a:ext cx="9412918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1714480" y="5072074"/>
            <a:ext cx="2000264" cy="4286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85918" y="4143380"/>
            <a:ext cx="2000264" cy="4286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85852" y="5643578"/>
            <a:ext cx="2000264" cy="4286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Interdependent Redundancy (R)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 r="31885" b="43680"/>
          <a:stretch>
            <a:fillRect/>
          </a:stretch>
        </p:blipFill>
        <p:spPr bwMode="auto">
          <a:xfrm>
            <a:off x="714348" y="1357298"/>
            <a:ext cx="6643702" cy="3819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 Execution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r="63379" b="62641"/>
          <a:stretch>
            <a:fillRect/>
          </a:stretch>
        </p:blipFill>
        <p:spPr bwMode="auto">
          <a:xfrm>
            <a:off x="1714480" y="1571612"/>
            <a:ext cx="6089656" cy="431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group contains a </a:t>
            </a:r>
            <a:r>
              <a:rPr lang="en-US" i="1" dirty="0" smtClean="0"/>
              <a:t>Mode</a:t>
            </a:r>
            <a:r>
              <a:rPr lang="en-US" dirty="0" smtClean="0"/>
              <a:t>, the most representative attribute, and items in each group are separated by “_” in the following format.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r="19433" b="63694"/>
          <a:stretch>
            <a:fillRect/>
          </a:stretch>
        </p:blipFill>
        <p:spPr bwMode="auto">
          <a:xfrm>
            <a:off x="72687" y="3717032"/>
            <a:ext cx="8891801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Mixed Mode Data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 to use </a:t>
            </a:r>
            <a:r>
              <a:rPr lang="en-US" i="1" dirty="0" smtClean="0">
                <a:solidFill>
                  <a:srgbClr val="FF0000"/>
                </a:solidFill>
              </a:rPr>
              <a:t>OCDD</a:t>
            </a:r>
            <a:r>
              <a:rPr lang="en-US" dirty="0" smtClean="0"/>
              <a:t> to discretize all continuous attribute by each discretize data</a:t>
            </a:r>
          </a:p>
          <a:p>
            <a:r>
              <a:rPr lang="en-US" dirty="0" smtClean="0"/>
              <a:t>If the data set contains </a:t>
            </a:r>
            <a:r>
              <a:rPr lang="en-US" i="1" dirty="0" smtClean="0"/>
              <a:t>m</a:t>
            </a:r>
            <a:r>
              <a:rPr lang="en-US" dirty="0" smtClean="0"/>
              <a:t> discrete attributes and </a:t>
            </a:r>
            <a:r>
              <a:rPr lang="en-US" i="1" dirty="0" smtClean="0"/>
              <a:t>n</a:t>
            </a:r>
            <a:r>
              <a:rPr lang="en-US" dirty="0" smtClean="0"/>
              <a:t> continuous attributes, the </a:t>
            </a:r>
            <a:r>
              <a:rPr lang="en-US" i="1" dirty="0" smtClean="0"/>
              <a:t>n</a:t>
            </a:r>
            <a:r>
              <a:rPr lang="en-US" dirty="0" smtClean="0"/>
              <a:t> continuous attributes needs to be discretized by </a:t>
            </a:r>
            <a:r>
              <a:rPr lang="en-US" i="1" dirty="0" smtClean="0"/>
              <a:t>OCDD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en-US" dirty="0" smtClean="0"/>
              <a:t> times.</a:t>
            </a:r>
          </a:p>
          <a:p>
            <a:r>
              <a:rPr lang="en-US" dirty="0" smtClean="0"/>
              <a:t>After this procedure, there will be </a:t>
            </a:r>
            <a:r>
              <a:rPr lang="en-US" i="1" dirty="0" smtClean="0"/>
              <a:t>m</a:t>
            </a:r>
            <a:r>
              <a:rPr lang="en-US" dirty="0" smtClean="0"/>
              <a:t> sets of discretized continuous attributes.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276225"/>
            <a:ext cx="795337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5715008" y="2357430"/>
            <a:ext cx="2000264" cy="4286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7143768" y="1928802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44404" y="1214422"/>
            <a:ext cx="146410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Right Click here to attach the set of continuous attributes discretized by “PLC-a”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the Discretized Continuous Attributes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625055"/>
            <a:ext cx="47244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276225"/>
            <a:ext cx="795337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5715008" y="2571744"/>
            <a:ext cx="2000264" cy="28575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7143768" y="2143116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72396" y="1428736"/>
            <a:ext cx="146410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Repeat until all sets of discretized continuous attributes are attached.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Again and again until all discretized continuous files are loaded</a:t>
            </a:r>
          </a:p>
          <a:p>
            <a:r>
              <a:rPr lang="en-US" dirty="0" smtClean="0"/>
              <a:t>Then press “Go”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425" y="276225"/>
            <a:ext cx="615315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1500166" y="1142984"/>
            <a:ext cx="1357322" cy="35719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766888"/>
            <a:ext cx="47244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5072066" y="4643446"/>
            <a:ext cx="1357322" cy="35719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the data file to read the data type</a:t>
            </a:r>
          </a:p>
          <a:p>
            <a:r>
              <a:rPr lang="en-US" dirty="0" smtClean="0"/>
              <a:t>The current version does not distinguish between </a:t>
            </a:r>
            <a:r>
              <a:rPr lang="en-US" dirty="0" smtClean="0">
                <a:solidFill>
                  <a:srgbClr val="FF0000"/>
                </a:solidFill>
              </a:rPr>
              <a:t>Discrete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Continuous</a:t>
            </a:r>
            <a:r>
              <a:rPr lang="en-US" dirty="0" smtClean="0"/>
              <a:t> data automatically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197" t="26826" r="9912" b="37359"/>
          <a:stretch>
            <a:fillRect/>
          </a:stretch>
        </p:blipFill>
        <p:spPr bwMode="auto">
          <a:xfrm>
            <a:off x="285720" y="4214818"/>
            <a:ext cx="857256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28662" y="4143380"/>
            <a:ext cx="6572296" cy="257176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34310" y="4143380"/>
            <a:ext cx="1366846" cy="257176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893207" y="3536157"/>
            <a:ext cx="92869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00694" y="3286124"/>
            <a:ext cx="257176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Discrete Data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Next Experiment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14290"/>
            <a:ext cx="615315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2928926" y="2571744"/>
            <a:ext cx="1357322" cy="35719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59832" y="3429000"/>
            <a:ext cx="1008112" cy="10081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Select discrete attributes from left hand side and press “Discrete &gt;&gt;” button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425" y="276225"/>
            <a:ext cx="615315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4857752" y="6143644"/>
            <a:ext cx="1357322" cy="35719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04048" y="5013176"/>
            <a:ext cx="1152128" cy="10081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Press “Go” to start the computation and analysis.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b="26208"/>
          <a:stretch>
            <a:fillRect/>
          </a:stretch>
        </p:blipFill>
        <p:spPr bwMode="auto">
          <a:xfrm>
            <a:off x="0" y="0"/>
            <a:ext cx="8880196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1428728" y="4357694"/>
            <a:ext cx="2000264" cy="4286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57356" y="5429264"/>
            <a:ext cx="2000264" cy="4286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00166" y="5929330"/>
            <a:ext cx="2000264" cy="4286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Continuous Data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Next experiment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58</TotalTime>
  <Words>223</Words>
  <Application>Microsoft Office PowerPoint</Application>
  <PresentationFormat>On-screen Show (4:3)</PresentationFormat>
  <Paragraphs>25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Origin</vt:lpstr>
      <vt:lpstr>Mixed Mode ACA GUI</vt:lpstr>
      <vt:lpstr>Slide 2</vt:lpstr>
      <vt:lpstr>Slide 3</vt:lpstr>
      <vt:lpstr>Attribute Type</vt:lpstr>
      <vt:lpstr>1) Discrete Data Only</vt:lpstr>
      <vt:lpstr>Slide 6</vt:lpstr>
      <vt:lpstr>Slide 7</vt:lpstr>
      <vt:lpstr>Slide 8</vt:lpstr>
      <vt:lpstr>2) Continuous Data Only</vt:lpstr>
      <vt:lpstr>Slide 10</vt:lpstr>
      <vt:lpstr>Slide 11</vt:lpstr>
      <vt:lpstr>Interdependent Redundancy (R) Matrix</vt:lpstr>
      <vt:lpstr>ACA Execution Report</vt:lpstr>
      <vt:lpstr>Attribute Groups</vt:lpstr>
      <vt:lpstr>3) Mixed Mode Data Case</vt:lpstr>
      <vt:lpstr>Slide 16</vt:lpstr>
      <vt:lpstr>Select the Discretized Continuous Attributes Dataset</vt:lpstr>
      <vt:lpstr>Slide 18</vt:lpstr>
      <vt:lpstr>Slide 19</vt:lpstr>
    </vt:vector>
  </TitlesOfParts>
  <Company>hkpu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Mixed Mode ACA GUI</dc:title>
  <dc:creator>hkpu</dc:creator>
  <cp:lastModifiedBy>Gene</cp:lastModifiedBy>
  <cp:revision>11</cp:revision>
  <dcterms:created xsi:type="dcterms:W3CDTF">2010-11-13T03:05:40Z</dcterms:created>
  <dcterms:modified xsi:type="dcterms:W3CDTF">2012-07-03T09:24:58Z</dcterms:modified>
</cp:coreProperties>
</file>