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842" r:id="rId2"/>
    <p:sldMasterId id="2147483854" r:id="rId3"/>
  </p:sldMasterIdLst>
  <p:notesMasterIdLst>
    <p:notesMasterId r:id="rId26"/>
  </p:notesMasterIdLst>
  <p:sldIdLst>
    <p:sldId id="294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5" r:id="rId14"/>
    <p:sldId id="296" r:id="rId15"/>
    <p:sldId id="260" r:id="rId16"/>
    <p:sldId id="281" r:id="rId17"/>
    <p:sldId id="293" r:id="rId18"/>
    <p:sldId id="282" r:id="rId19"/>
    <p:sldId id="277" r:id="rId20"/>
    <p:sldId id="278" r:id="rId21"/>
    <p:sldId id="275" r:id="rId22"/>
    <p:sldId id="283" r:id="rId23"/>
    <p:sldId id="276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AECE9C-8FDD-437A-BF72-43524D145C78}">
          <p14:sldIdLst/>
        </p14:section>
        <p14:section name="Untitled Section" id="{9A53837B-F09F-4B34-94B8-FB24C583C262}">
          <p14:sldIdLst>
            <p14:sldId id="294"/>
            <p14:sldId id="259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5"/>
            <p14:sldId id="296"/>
            <p14:sldId id="260"/>
            <p14:sldId id="281"/>
            <p14:sldId id="293"/>
            <p14:sldId id="282"/>
            <p14:sldId id="277"/>
            <p14:sldId id="278"/>
            <p14:sldId id="275"/>
            <p14:sldId id="283"/>
            <p14:sldId id="276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Kumar" initials="AK" lastIdx="1" clrIdx="0">
    <p:extLst>
      <p:ext uri="{19B8F6BF-5375-455C-9EA6-DF929625EA0E}">
        <p15:presenceInfo xmlns:p15="http://schemas.microsoft.com/office/powerpoint/2012/main" userId="a19136c4e24e79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9CD"/>
    <a:srgbClr val="AEA396"/>
    <a:srgbClr val="5F5644"/>
    <a:srgbClr val="628301"/>
    <a:srgbClr val="183E9E"/>
    <a:srgbClr val="1144B2"/>
    <a:srgbClr val="C49138"/>
    <a:srgbClr val="1C3599"/>
    <a:srgbClr val="7F5620"/>
    <a:srgbClr val="B88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736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F8151-31C7-4B78-B9B3-D098356CCD65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D8583-BB5B-4882-8BDD-E317D43AF943}">
      <dgm:prSet phldrT="[Text]"/>
      <dgm:spPr/>
      <dgm:t>
        <a:bodyPr/>
        <a:lstStyle/>
        <a:p>
          <a:r>
            <a:rPr lang="en-US" dirty="0" err="1" smtClean="0"/>
            <a:t>AIChE</a:t>
          </a:r>
          <a:endParaRPr lang="en-US" dirty="0"/>
        </a:p>
      </dgm:t>
    </dgm:pt>
    <dgm:pt modelId="{4E77F7D7-AA43-41EF-B081-45D13EA3F6D2}" type="parTrans" cxnId="{8B96343A-C6A1-4046-B186-D2A8FF4D4480}">
      <dgm:prSet/>
      <dgm:spPr/>
      <dgm:t>
        <a:bodyPr/>
        <a:lstStyle/>
        <a:p>
          <a:endParaRPr lang="en-US"/>
        </a:p>
      </dgm:t>
    </dgm:pt>
    <dgm:pt modelId="{61E0E587-7C57-4CCC-90C5-64F74B2ACEEF}" type="sibTrans" cxnId="{8B96343A-C6A1-4046-B186-D2A8FF4D4480}">
      <dgm:prSet/>
      <dgm:spPr/>
      <dgm:t>
        <a:bodyPr/>
        <a:lstStyle/>
        <a:p>
          <a:endParaRPr lang="en-US"/>
        </a:p>
      </dgm:t>
    </dgm:pt>
    <dgm:pt modelId="{915835B5-FB54-476B-973E-094253F07152}">
      <dgm:prSet phldrT="[Text]"/>
      <dgm:spPr/>
      <dgm:t>
        <a:bodyPr/>
        <a:lstStyle/>
        <a:p>
          <a:r>
            <a:rPr lang="en-US" dirty="0" smtClean="0"/>
            <a:t>Chemicals &amp; </a:t>
          </a:r>
          <a:br>
            <a:rPr lang="en-US" dirty="0" smtClean="0"/>
          </a:br>
          <a:r>
            <a:rPr lang="en-US" dirty="0" smtClean="0"/>
            <a:t>Materials</a:t>
          </a:r>
          <a:endParaRPr lang="en-US" dirty="0"/>
        </a:p>
      </dgm:t>
    </dgm:pt>
    <dgm:pt modelId="{255FD943-3F5A-4E66-AFBA-9B21F3DEACDF}" type="parTrans" cxnId="{89DB0AEB-D30E-4527-B60D-722B397BD900}">
      <dgm:prSet/>
      <dgm:spPr/>
      <dgm:t>
        <a:bodyPr/>
        <a:lstStyle/>
        <a:p>
          <a:endParaRPr lang="en-US"/>
        </a:p>
      </dgm:t>
    </dgm:pt>
    <dgm:pt modelId="{5682A77A-05D2-4AE2-9EB6-9FE42D6292BA}" type="sibTrans" cxnId="{89DB0AEB-D30E-4527-B60D-722B397BD900}">
      <dgm:prSet/>
      <dgm:spPr/>
      <dgm:t>
        <a:bodyPr/>
        <a:lstStyle/>
        <a:p>
          <a:endParaRPr lang="en-US"/>
        </a:p>
      </dgm:t>
    </dgm:pt>
    <dgm:pt modelId="{070AE189-1DDC-4F47-AC05-EE597004F3D6}">
      <dgm:prSet phldrT="[Text]"/>
      <dgm:spPr/>
      <dgm:t>
        <a:bodyPr/>
        <a:lstStyle/>
        <a:p>
          <a:r>
            <a:rPr lang="en-US" dirty="0" smtClean="0"/>
            <a:t>Energy</a:t>
          </a:r>
          <a:endParaRPr lang="en-US" dirty="0"/>
        </a:p>
      </dgm:t>
    </dgm:pt>
    <dgm:pt modelId="{0C5A7FF9-A00E-426D-98B2-A27F786EDA10}" type="parTrans" cxnId="{7C9423D5-1C8B-447F-A40E-8849D217F8A7}">
      <dgm:prSet/>
      <dgm:spPr/>
      <dgm:t>
        <a:bodyPr/>
        <a:lstStyle/>
        <a:p>
          <a:endParaRPr lang="en-US"/>
        </a:p>
      </dgm:t>
    </dgm:pt>
    <dgm:pt modelId="{31BAE9BC-19EA-440D-9EAD-75BF1FA9915A}" type="sibTrans" cxnId="{7C9423D5-1C8B-447F-A40E-8849D217F8A7}">
      <dgm:prSet/>
      <dgm:spPr/>
      <dgm:t>
        <a:bodyPr/>
        <a:lstStyle/>
        <a:p>
          <a:endParaRPr lang="en-US"/>
        </a:p>
      </dgm:t>
    </dgm:pt>
    <dgm:pt modelId="{13CC5345-6311-461E-9ACB-F03BE926F98D}">
      <dgm:prSet phldrT="[Text]"/>
      <dgm:spPr/>
      <dgm:t>
        <a:bodyPr/>
        <a:lstStyle/>
        <a:p>
          <a:r>
            <a:rPr lang="en-US" dirty="0" smtClean="0"/>
            <a:t>Sustainability &amp; Environment</a:t>
          </a:r>
          <a:endParaRPr lang="en-US" dirty="0"/>
        </a:p>
      </dgm:t>
    </dgm:pt>
    <dgm:pt modelId="{87F3B24F-A9B7-49CF-8172-6C0FB45A27FB}" type="parTrans" cxnId="{0E59F084-D7CE-4DE4-913E-72E2369E9F39}">
      <dgm:prSet/>
      <dgm:spPr/>
      <dgm:t>
        <a:bodyPr/>
        <a:lstStyle/>
        <a:p>
          <a:endParaRPr lang="en-US"/>
        </a:p>
      </dgm:t>
    </dgm:pt>
    <dgm:pt modelId="{4E85F45F-CC52-4D0E-9A7D-5C5227183EC1}" type="sibTrans" cxnId="{0E59F084-D7CE-4DE4-913E-72E2369E9F39}">
      <dgm:prSet/>
      <dgm:spPr/>
      <dgm:t>
        <a:bodyPr/>
        <a:lstStyle/>
        <a:p>
          <a:endParaRPr lang="en-US"/>
        </a:p>
      </dgm:t>
    </dgm:pt>
    <dgm:pt modelId="{B009F503-6B39-4787-BEE4-419C586C40AA}">
      <dgm:prSet phldrT="[Text]"/>
      <dgm:spPr/>
      <dgm:t>
        <a:bodyPr/>
        <a:lstStyle/>
        <a:p>
          <a:r>
            <a:rPr lang="en-US" dirty="0" smtClean="0"/>
            <a:t>Biological Engineering</a:t>
          </a:r>
          <a:endParaRPr lang="en-US" dirty="0"/>
        </a:p>
      </dgm:t>
    </dgm:pt>
    <dgm:pt modelId="{8856FA86-F4D3-4B3F-850B-A61C9AE6C8D6}" type="parTrans" cxnId="{39DDFCAC-114E-46D7-89B1-FFD7E55E694D}">
      <dgm:prSet/>
      <dgm:spPr/>
      <dgm:t>
        <a:bodyPr/>
        <a:lstStyle/>
        <a:p>
          <a:endParaRPr lang="en-US"/>
        </a:p>
      </dgm:t>
    </dgm:pt>
    <dgm:pt modelId="{1F2C8245-BC11-4F24-B57C-D926B3E814E7}" type="sibTrans" cxnId="{39DDFCAC-114E-46D7-89B1-FFD7E55E694D}">
      <dgm:prSet/>
      <dgm:spPr/>
      <dgm:t>
        <a:bodyPr/>
        <a:lstStyle/>
        <a:p>
          <a:endParaRPr lang="en-US"/>
        </a:p>
      </dgm:t>
    </dgm:pt>
    <dgm:pt modelId="{EA31316A-C5E4-456D-BED2-61484450A776}">
      <dgm:prSet/>
      <dgm:spPr/>
      <dgm:t>
        <a:bodyPr/>
        <a:lstStyle/>
        <a:p>
          <a:r>
            <a:rPr lang="en-US" dirty="0" smtClean="0"/>
            <a:t>Process Safety</a:t>
          </a:r>
          <a:endParaRPr lang="en-US" dirty="0"/>
        </a:p>
      </dgm:t>
    </dgm:pt>
    <dgm:pt modelId="{74A1F6A4-4F29-4BBD-A2D9-48FF4A03E4FE}" type="parTrans" cxnId="{81FED5E7-D5B8-4940-8AF3-D0870F7B9C85}">
      <dgm:prSet/>
      <dgm:spPr/>
      <dgm:t>
        <a:bodyPr/>
        <a:lstStyle/>
        <a:p>
          <a:endParaRPr lang="en-US"/>
        </a:p>
      </dgm:t>
    </dgm:pt>
    <dgm:pt modelId="{FAF921AE-40F9-4836-89B9-02D1EFC30E5E}" type="sibTrans" cxnId="{81FED5E7-D5B8-4940-8AF3-D0870F7B9C85}">
      <dgm:prSet/>
      <dgm:spPr/>
      <dgm:t>
        <a:bodyPr/>
        <a:lstStyle/>
        <a:p>
          <a:endParaRPr lang="en-US"/>
        </a:p>
      </dgm:t>
    </dgm:pt>
    <dgm:pt modelId="{1F96AEC5-002E-47BB-9107-A0BA7C2407E1}">
      <dgm:prSet/>
      <dgm:spPr/>
      <dgm:t>
        <a:bodyPr/>
        <a:lstStyle/>
        <a:p>
          <a:r>
            <a:rPr lang="en-US" dirty="0" smtClean="0"/>
            <a:t>Chemical Engineering practice</a:t>
          </a:r>
          <a:endParaRPr lang="en-US" dirty="0"/>
        </a:p>
      </dgm:t>
    </dgm:pt>
    <dgm:pt modelId="{B8DDE436-D22A-4C6B-9B84-DAFA98FBD1F3}" type="parTrans" cxnId="{8E57DEC6-29A2-43FB-A6C7-C0D27A2FA4DE}">
      <dgm:prSet/>
      <dgm:spPr/>
      <dgm:t>
        <a:bodyPr/>
        <a:lstStyle/>
        <a:p>
          <a:endParaRPr lang="en-US"/>
        </a:p>
      </dgm:t>
    </dgm:pt>
    <dgm:pt modelId="{8EE6BC43-CA97-4C0B-BE4F-DB346AA5797B}" type="sibTrans" cxnId="{8E57DEC6-29A2-43FB-A6C7-C0D27A2FA4DE}">
      <dgm:prSet/>
      <dgm:spPr/>
      <dgm:t>
        <a:bodyPr/>
        <a:lstStyle/>
        <a:p>
          <a:endParaRPr lang="en-US"/>
        </a:p>
      </dgm:t>
    </dgm:pt>
    <dgm:pt modelId="{0D7B1DF5-2410-4C6D-A5D3-6D1ACB492CAC}" type="pres">
      <dgm:prSet presAssocID="{FD2F8151-31C7-4B78-B9B3-D098356CCD6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6856EE-B2B0-4D6C-B6C7-C12CFD13E765}" type="pres">
      <dgm:prSet presAssocID="{752D8583-BB5B-4882-8BDD-E317D43AF943}" presName="centerShape" presStyleLbl="node0" presStyleIdx="0" presStyleCnt="1"/>
      <dgm:spPr/>
      <dgm:t>
        <a:bodyPr/>
        <a:lstStyle/>
        <a:p>
          <a:endParaRPr lang="en-US"/>
        </a:p>
      </dgm:t>
    </dgm:pt>
    <dgm:pt modelId="{B9F55EF7-68DB-4267-93DA-275AFC231061}" type="pres">
      <dgm:prSet presAssocID="{255FD943-3F5A-4E66-AFBA-9B21F3DEACDF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E115ABC1-92E2-4DE8-83C1-029A60926237}" type="pres">
      <dgm:prSet presAssocID="{915835B5-FB54-476B-973E-094253F0715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42E79-8DBE-42A8-B8DA-74F17D4967C9}" type="pres">
      <dgm:prSet presAssocID="{0C5A7FF9-A00E-426D-98B2-A27F786EDA10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680BCE86-5126-461D-9120-A836A8FD46CD}" type="pres">
      <dgm:prSet presAssocID="{070AE189-1DDC-4F47-AC05-EE597004F3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7B83-4187-4FEB-ADA9-C9488CD43D20}" type="pres">
      <dgm:prSet presAssocID="{87F3B24F-A9B7-49CF-8172-6C0FB45A27FB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F278F75C-95C5-477E-9B58-ACD3F9B3C49E}" type="pres">
      <dgm:prSet presAssocID="{13CC5345-6311-461E-9ACB-F03BE926F98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7C23A-F2B4-49FC-879E-532F5A3EEC53}" type="pres">
      <dgm:prSet presAssocID="{8856FA86-F4D3-4B3F-850B-A61C9AE6C8D6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90ADFF66-FE43-45E0-A1E1-737471055D0B}" type="pres">
      <dgm:prSet presAssocID="{B009F503-6B39-4787-BEE4-419C586C40A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3E87E-2C9F-44AF-AC38-F8960E8A5A6A}" type="pres">
      <dgm:prSet presAssocID="{74A1F6A4-4F29-4BBD-A2D9-48FF4A03E4FE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29D3F3BA-B8D4-4DE7-9D2A-9639F7F465B0}" type="pres">
      <dgm:prSet presAssocID="{EA31316A-C5E4-456D-BED2-61484450A77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8DA70-3722-4CD4-AA59-4BBED1A637DE}" type="pres">
      <dgm:prSet presAssocID="{B8DDE436-D22A-4C6B-9B84-DAFA98FBD1F3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680D2B1B-FC1B-4D1B-A86D-A7490932DEAC}" type="pres">
      <dgm:prSet presAssocID="{1F96AEC5-002E-47BB-9107-A0BA7C2407E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6343A-C6A1-4046-B186-D2A8FF4D4480}" srcId="{FD2F8151-31C7-4B78-B9B3-D098356CCD65}" destId="{752D8583-BB5B-4882-8BDD-E317D43AF943}" srcOrd="0" destOrd="0" parTransId="{4E77F7D7-AA43-41EF-B081-45D13EA3F6D2}" sibTransId="{61E0E587-7C57-4CCC-90C5-64F74B2ACEEF}"/>
    <dgm:cxn modelId="{7C9423D5-1C8B-447F-A40E-8849D217F8A7}" srcId="{752D8583-BB5B-4882-8BDD-E317D43AF943}" destId="{070AE189-1DDC-4F47-AC05-EE597004F3D6}" srcOrd="1" destOrd="0" parTransId="{0C5A7FF9-A00E-426D-98B2-A27F786EDA10}" sibTransId="{31BAE9BC-19EA-440D-9EAD-75BF1FA9915A}"/>
    <dgm:cxn modelId="{81FED5E7-D5B8-4940-8AF3-D0870F7B9C85}" srcId="{752D8583-BB5B-4882-8BDD-E317D43AF943}" destId="{EA31316A-C5E4-456D-BED2-61484450A776}" srcOrd="4" destOrd="0" parTransId="{74A1F6A4-4F29-4BBD-A2D9-48FF4A03E4FE}" sibTransId="{FAF921AE-40F9-4836-89B9-02D1EFC30E5E}"/>
    <dgm:cxn modelId="{A45A2602-9D28-4656-95C3-7657B5E7DB5F}" type="presOf" srcId="{255FD943-3F5A-4E66-AFBA-9B21F3DEACDF}" destId="{B9F55EF7-68DB-4267-93DA-275AFC231061}" srcOrd="0" destOrd="0" presId="urn:microsoft.com/office/officeart/2005/8/layout/radial4"/>
    <dgm:cxn modelId="{69D939B3-F5D1-4AD0-A24F-2327624DBE6C}" type="presOf" srcId="{B009F503-6B39-4787-BEE4-419C586C40AA}" destId="{90ADFF66-FE43-45E0-A1E1-737471055D0B}" srcOrd="0" destOrd="0" presId="urn:microsoft.com/office/officeart/2005/8/layout/radial4"/>
    <dgm:cxn modelId="{39DDFCAC-114E-46D7-89B1-FFD7E55E694D}" srcId="{752D8583-BB5B-4882-8BDD-E317D43AF943}" destId="{B009F503-6B39-4787-BEE4-419C586C40AA}" srcOrd="3" destOrd="0" parTransId="{8856FA86-F4D3-4B3F-850B-A61C9AE6C8D6}" sibTransId="{1F2C8245-BC11-4F24-B57C-D926B3E814E7}"/>
    <dgm:cxn modelId="{A7AE2C60-5725-4B2D-B48C-71B31E2DE3AB}" type="presOf" srcId="{13CC5345-6311-461E-9ACB-F03BE926F98D}" destId="{F278F75C-95C5-477E-9B58-ACD3F9B3C49E}" srcOrd="0" destOrd="0" presId="urn:microsoft.com/office/officeart/2005/8/layout/radial4"/>
    <dgm:cxn modelId="{BFADC6DA-DA70-4DC7-98ED-ABC989C2765F}" type="presOf" srcId="{070AE189-1DDC-4F47-AC05-EE597004F3D6}" destId="{680BCE86-5126-461D-9120-A836A8FD46CD}" srcOrd="0" destOrd="0" presId="urn:microsoft.com/office/officeart/2005/8/layout/radial4"/>
    <dgm:cxn modelId="{6743E1D1-C681-4F8D-93D1-3C487C2CC6C5}" type="presOf" srcId="{FD2F8151-31C7-4B78-B9B3-D098356CCD65}" destId="{0D7B1DF5-2410-4C6D-A5D3-6D1ACB492CAC}" srcOrd="0" destOrd="0" presId="urn:microsoft.com/office/officeart/2005/8/layout/radial4"/>
    <dgm:cxn modelId="{B363E6E6-6F3C-4377-971E-6D6F07BAD164}" type="presOf" srcId="{EA31316A-C5E4-456D-BED2-61484450A776}" destId="{29D3F3BA-B8D4-4DE7-9D2A-9639F7F465B0}" srcOrd="0" destOrd="0" presId="urn:microsoft.com/office/officeart/2005/8/layout/radial4"/>
    <dgm:cxn modelId="{0E59F084-D7CE-4DE4-913E-72E2369E9F39}" srcId="{752D8583-BB5B-4882-8BDD-E317D43AF943}" destId="{13CC5345-6311-461E-9ACB-F03BE926F98D}" srcOrd="2" destOrd="0" parTransId="{87F3B24F-A9B7-49CF-8172-6C0FB45A27FB}" sibTransId="{4E85F45F-CC52-4D0E-9A7D-5C5227183EC1}"/>
    <dgm:cxn modelId="{CB52A613-0A19-42CE-8F17-99ECA8AB021D}" type="presOf" srcId="{915835B5-FB54-476B-973E-094253F07152}" destId="{E115ABC1-92E2-4DE8-83C1-029A60926237}" srcOrd="0" destOrd="0" presId="urn:microsoft.com/office/officeart/2005/8/layout/radial4"/>
    <dgm:cxn modelId="{77C44AAC-841F-4090-A2EA-D68D913C6E6B}" type="presOf" srcId="{1F96AEC5-002E-47BB-9107-A0BA7C2407E1}" destId="{680D2B1B-FC1B-4D1B-A86D-A7490932DEAC}" srcOrd="0" destOrd="0" presId="urn:microsoft.com/office/officeart/2005/8/layout/radial4"/>
    <dgm:cxn modelId="{D8AE4B5D-185E-43D7-99D8-FB49F7D93E56}" type="presOf" srcId="{0C5A7FF9-A00E-426D-98B2-A27F786EDA10}" destId="{16342E79-8DBE-42A8-B8DA-74F17D4967C9}" srcOrd="0" destOrd="0" presId="urn:microsoft.com/office/officeart/2005/8/layout/radial4"/>
    <dgm:cxn modelId="{0B5C46C4-CE96-4285-901A-0CAA65E05C7B}" type="presOf" srcId="{B8DDE436-D22A-4C6B-9B84-DAFA98FBD1F3}" destId="{C938DA70-3722-4CD4-AA59-4BBED1A637DE}" srcOrd="0" destOrd="0" presId="urn:microsoft.com/office/officeart/2005/8/layout/radial4"/>
    <dgm:cxn modelId="{DDDA745A-6080-4265-8374-AD0035E1CD70}" type="presOf" srcId="{87F3B24F-A9B7-49CF-8172-6C0FB45A27FB}" destId="{1F937B83-4187-4FEB-ADA9-C9488CD43D20}" srcOrd="0" destOrd="0" presId="urn:microsoft.com/office/officeart/2005/8/layout/radial4"/>
    <dgm:cxn modelId="{89DB0AEB-D30E-4527-B60D-722B397BD900}" srcId="{752D8583-BB5B-4882-8BDD-E317D43AF943}" destId="{915835B5-FB54-476B-973E-094253F07152}" srcOrd="0" destOrd="0" parTransId="{255FD943-3F5A-4E66-AFBA-9B21F3DEACDF}" sibTransId="{5682A77A-05D2-4AE2-9EB6-9FE42D6292BA}"/>
    <dgm:cxn modelId="{D7B2DD47-9631-4FA8-A21D-7653D0B79FEF}" type="presOf" srcId="{8856FA86-F4D3-4B3F-850B-A61C9AE6C8D6}" destId="{9B97C23A-F2B4-49FC-879E-532F5A3EEC53}" srcOrd="0" destOrd="0" presId="urn:microsoft.com/office/officeart/2005/8/layout/radial4"/>
    <dgm:cxn modelId="{9EE85448-83D8-4613-8E21-2DEA9CCB4E3E}" type="presOf" srcId="{752D8583-BB5B-4882-8BDD-E317D43AF943}" destId="{116856EE-B2B0-4D6C-B6C7-C12CFD13E765}" srcOrd="0" destOrd="0" presId="urn:microsoft.com/office/officeart/2005/8/layout/radial4"/>
    <dgm:cxn modelId="{8E57DEC6-29A2-43FB-A6C7-C0D27A2FA4DE}" srcId="{752D8583-BB5B-4882-8BDD-E317D43AF943}" destId="{1F96AEC5-002E-47BB-9107-A0BA7C2407E1}" srcOrd="5" destOrd="0" parTransId="{B8DDE436-D22A-4C6B-9B84-DAFA98FBD1F3}" sibTransId="{8EE6BC43-CA97-4C0B-BE4F-DB346AA5797B}"/>
    <dgm:cxn modelId="{AD31AB18-4ACE-4D93-8F74-E28AA434CE24}" type="presOf" srcId="{74A1F6A4-4F29-4BBD-A2D9-48FF4A03E4FE}" destId="{62B3E87E-2C9F-44AF-AC38-F8960E8A5A6A}" srcOrd="0" destOrd="0" presId="urn:microsoft.com/office/officeart/2005/8/layout/radial4"/>
    <dgm:cxn modelId="{2AEE50A9-5D74-4139-8B79-E33DF41C6C27}" type="presParOf" srcId="{0D7B1DF5-2410-4C6D-A5D3-6D1ACB492CAC}" destId="{116856EE-B2B0-4D6C-B6C7-C12CFD13E765}" srcOrd="0" destOrd="0" presId="urn:microsoft.com/office/officeart/2005/8/layout/radial4"/>
    <dgm:cxn modelId="{DAC1B0C7-0A03-42B0-B406-9A742ABFFAAD}" type="presParOf" srcId="{0D7B1DF5-2410-4C6D-A5D3-6D1ACB492CAC}" destId="{B9F55EF7-68DB-4267-93DA-275AFC231061}" srcOrd="1" destOrd="0" presId="urn:microsoft.com/office/officeart/2005/8/layout/radial4"/>
    <dgm:cxn modelId="{4D7B29D6-072D-4AD1-9C57-C54CE32FE9BE}" type="presParOf" srcId="{0D7B1DF5-2410-4C6D-A5D3-6D1ACB492CAC}" destId="{E115ABC1-92E2-4DE8-83C1-029A60926237}" srcOrd="2" destOrd="0" presId="urn:microsoft.com/office/officeart/2005/8/layout/radial4"/>
    <dgm:cxn modelId="{27F12E06-63DF-4389-A944-C781BDDD1084}" type="presParOf" srcId="{0D7B1DF5-2410-4C6D-A5D3-6D1ACB492CAC}" destId="{16342E79-8DBE-42A8-B8DA-74F17D4967C9}" srcOrd="3" destOrd="0" presId="urn:microsoft.com/office/officeart/2005/8/layout/radial4"/>
    <dgm:cxn modelId="{C83CCE23-9EC2-4475-98BB-E5A7DE871AAF}" type="presParOf" srcId="{0D7B1DF5-2410-4C6D-A5D3-6D1ACB492CAC}" destId="{680BCE86-5126-461D-9120-A836A8FD46CD}" srcOrd="4" destOrd="0" presId="urn:microsoft.com/office/officeart/2005/8/layout/radial4"/>
    <dgm:cxn modelId="{D0DD7C17-468A-432E-8D1E-06913DDA7B53}" type="presParOf" srcId="{0D7B1DF5-2410-4C6D-A5D3-6D1ACB492CAC}" destId="{1F937B83-4187-4FEB-ADA9-C9488CD43D20}" srcOrd="5" destOrd="0" presId="urn:microsoft.com/office/officeart/2005/8/layout/radial4"/>
    <dgm:cxn modelId="{91EFB7EB-E8B5-4844-9918-F52914A36999}" type="presParOf" srcId="{0D7B1DF5-2410-4C6D-A5D3-6D1ACB492CAC}" destId="{F278F75C-95C5-477E-9B58-ACD3F9B3C49E}" srcOrd="6" destOrd="0" presId="urn:microsoft.com/office/officeart/2005/8/layout/radial4"/>
    <dgm:cxn modelId="{4CBE4CA9-6F45-4A54-82CC-6861E94C4135}" type="presParOf" srcId="{0D7B1DF5-2410-4C6D-A5D3-6D1ACB492CAC}" destId="{9B97C23A-F2B4-49FC-879E-532F5A3EEC53}" srcOrd="7" destOrd="0" presId="urn:microsoft.com/office/officeart/2005/8/layout/radial4"/>
    <dgm:cxn modelId="{D25E5442-C653-4AD5-B7DD-638A74C937E0}" type="presParOf" srcId="{0D7B1DF5-2410-4C6D-A5D3-6D1ACB492CAC}" destId="{90ADFF66-FE43-45E0-A1E1-737471055D0B}" srcOrd="8" destOrd="0" presId="urn:microsoft.com/office/officeart/2005/8/layout/radial4"/>
    <dgm:cxn modelId="{52234D8F-5F17-493B-B85E-6107CB20CD0C}" type="presParOf" srcId="{0D7B1DF5-2410-4C6D-A5D3-6D1ACB492CAC}" destId="{62B3E87E-2C9F-44AF-AC38-F8960E8A5A6A}" srcOrd="9" destOrd="0" presId="urn:microsoft.com/office/officeart/2005/8/layout/radial4"/>
    <dgm:cxn modelId="{FD34F69B-EE52-4B94-A7C7-D6356A999926}" type="presParOf" srcId="{0D7B1DF5-2410-4C6D-A5D3-6D1ACB492CAC}" destId="{29D3F3BA-B8D4-4DE7-9D2A-9639F7F465B0}" srcOrd="10" destOrd="0" presId="urn:microsoft.com/office/officeart/2005/8/layout/radial4"/>
    <dgm:cxn modelId="{864A1FA6-59D7-4070-9E67-4E86DDAADC69}" type="presParOf" srcId="{0D7B1DF5-2410-4C6D-A5D3-6D1ACB492CAC}" destId="{C938DA70-3722-4CD4-AA59-4BBED1A637DE}" srcOrd="11" destOrd="0" presId="urn:microsoft.com/office/officeart/2005/8/layout/radial4"/>
    <dgm:cxn modelId="{AD4E43CB-D981-4633-BCD9-CB556CFA9B4B}" type="presParOf" srcId="{0D7B1DF5-2410-4C6D-A5D3-6D1ACB492CAC}" destId="{680D2B1B-FC1B-4D1B-A86D-A7490932DEAC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910E3F-3474-48BD-BC99-DF9EA81E818F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668FDC-A073-43C3-99A3-7683235FF4E8}">
      <dgm:prSet phldrT="[Text]"/>
      <dgm:spPr/>
      <dgm:t>
        <a:bodyPr/>
        <a:lstStyle/>
        <a:p>
          <a:r>
            <a:rPr lang="en-IN" dirty="0" smtClean="0"/>
            <a:t>TEAM STRUCTURE</a:t>
          </a:r>
          <a:endParaRPr lang="en-IN" dirty="0"/>
        </a:p>
      </dgm:t>
    </dgm:pt>
    <dgm:pt modelId="{9E22F28C-747F-41C9-9023-4F52B172D7D3}" type="parTrans" cxnId="{A880F36B-E0B6-4CAB-A882-9251760D2136}">
      <dgm:prSet/>
      <dgm:spPr/>
      <dgm:t>
        <a:bodyPr/>
        <a:lstStyle/>
        <a:p>
          <a:endParaRPr lang="en-IN"/>
        </a:p>
      </dgm:t>
    </dgm:pt>
    <dgm:pt modelId="{E925F3C0-7A5F-49FC-B388-05D5FABD8D9D}" type="sibTrans" cxnId="{A880F36B-E0B6-4CAB-A882-9251760D2136}">
      <dgm:prSet/>
      <dgm:spPr/>
      <dgm:t>
        <a:bodyPr/>
        <a:lstStyle/>
        <a:p>
          <a:endParaRPr lang="en-IN"/>
        </a:p>
      </dgm:t>
    </dgm:pt>
    <dgm:pt modelId="{0519D5B0-F5F6-46CF-9FFA-C28DC75F79AE}">
      <dgm:prSet phldrT="[Text]"/>
      <dgm:spPr/>
      <dgm:t>
        <a:bodyPr/>
        <a:lstStyle/>
        <a:p>
          <a:r>
            <a:rPr lang="en-IN" dirty="0" smtClean="0"/>
            <a:t>Technical members</a:t>
          </a:r>
        </a:p>
        <a:p>
          <a:r>
            <a:rPr lang="en-IN" dirty="0" smtClean="0"/>
            <a:t>(6)</a:t>
          </a:r>
          <a:endParaRPr lang="en-IN" dirty="0"/>
        </a:p>
      </dgm:t>
    </dgm:pt>
    <dgm:pt modelId="{A1A1FC28-F41B-4903-BC42-2F052E779FC4}" type="parTrans" cxnId="{96787CA0-14A9-4AAC-A77B-D0A143E45560}">
      <dgm:prSet/>
      <dgm:spPr/>
      <dgm:t>
        <a:bodyPr/>
        <a:lstStyle/>
        <a:p>
          <a:endParaRPr lang="en-IN"/>
        </a:p>
      </dgm:t>
    </dgm:pt>
    <dgm:pt modelId="{4CA6DB54-399E-4DD5-A0DE-045002EE5EC9}" type="sibTrans" cxnId="{96787CA0-14A9-4AAC-A77B-D0A143E45560}">
      <dgm:prSet/>
      <dgm:spPr/>
      <dgm:t>
        <a:bodyPr/>
        <a:lstStyle/>
        <a:p>
          <a:endParaRPr lang="en-IN"/>
        </a:p>
      </dgm:t>
    </dgm:pt>
    <dgm:pt modelId="{575B5046-C0B1-4960-9338-4BD0EB099238}">
      <dgm:prSet phldrT="[Text]"/>
      <dgm:spPr/>
      <dgm:t>
        <a:bodyPr/>
        <a:lstStyle/>
        <a:p>
          <a:r>
            <a:rPr lang="en-IN" dirty="0" smtClean="0"/>
            <a:t>Marketing members</a:t>
          </a:r>
        </a:p>
        <a:p>
          <a:r>
            <a:rPr lang="en-IN" dirty="0" smtClean="0"/>
            <a:t>(5)</a:t>
          </a:r>
          <a:endParaRPr lang="en-IN" dirty="0"/>
        </a:p>
      </dgm:t>
    </dgm:pt>
    <dgm:pt modelId="{BDDDE0EA-4730-49BB-99A3-A76AE8399762}" type="parTrans" cxnId="{39B573A6-5500-4A17-8E09-55DDDCE9C157}">
      <dgm:prSet/>
      <dgm:spPr/>
      <dgm:t>
        <a:bodyPr/>
        <a:lstStyle/>
        <a:p>
          <a:endParaRPr lang="en-IN"/>
        </a:p>
      </dgm:t>
    </dgm:pt>
    <dgm:pt modelId="{37AB9B64-EDB7-473C-902D-73B2A4048A7A}" type="sibTrans" cxnId="{39B573A6-5500-4A17-8E09-55DDDCE9C157}">
      <dgm:prSet/>
      <dgm:spPr/>
      <dgm:t>
        <a:bodyPr/>
        <a:lstStyle/>
        <a:p>
          <a:endParaRPr lang="en-IN"/>
        </a:p>
      </dgm:t>
    </dgm:pt>
    <dgm:pt modelId="{084B5A68-06F0-4C36-B7FE-6756B4F0AD5D}">
      <dgm:prSet phldrT="[Text]"/>
      <dgm:spPr/>
      <dgm:t>
        <a:bodyPr/>
        <a:lstStyle/>
        <a:p>
          <a:r>
            <a:rPr lang="en-IN" dirty="0" smtClean="0"/>
            <a:t>Promotion and Organizing members</a:t>
          </a:r>
        </a:p>
        <a:p>
          <a:r>
            <a:rPr lang="en-IN" dirty="0" smtClean="0"/>
            <a:t>(5)</a:t>
          </a:r>
          <a:endParaRPr lang="en-IN" dirty="0"/>
        </a:p>
      </dgm:t>
    </dgm:pt>
    <dgm:pt modelId="{C53D2F26-CF17-4C44-8FB5-83A186EB0AE2}" type="parTrans" cxnId="{A1124920-5EA1-40F0-AEB2-357BCCA239CA}">
      <dgm:prSet/>
      <dgm:spPr/>
      <dgm:t>
        <a:bodyPr/>
        <a:lstStyle/>
        <a:p>
          <a:endParaRPr lang="en-IN"/>
        </a:p>
      </dgm:t>
    </dgm:pt>
    <dgm:pt modelId="{CCE01B2B-59E3-4EAF-99A7-69C051B53CC4}" type="sibTrans" cxnId="{A1124920-5EA1-40F0-AEB2-357BCCA239CA}">
      <dgm:prSet/>
      <dgm:spPr/>
      <dgm:t>
        <a:bodyPr/>
        <a:lstStyle/>
        <a:p>
          <a:endParaRPr lang="en-IN"/>
        </a:p>
      </dgm:t>
    </dgm:pt>
    <dgm:pt modelId="{BF5B2E71-6600-49B8-99AF-E21D565F0E84}">
      <dgm:prSet/>
      <dgm:spPr/>
      <dgm:t>
        <a:bodyPr/>
        <a:lstStyle/>
        <a:p>
          <a:r>
            <a:rPr lang="en-IN" dirty="0" smtClean="0"/>
            <a:t>Web developers &amp; designers</a:t>
          </a:r>
        </a:p>
        <a:p>
          <a:r>
            <a:rPr lang="en-IN" dirty="0" smtClean="0"/>
            <a:t>(2)</a:t>
          </a:r>
          <a:endParaRPr lang="en-IN" dirty="0"/>
        </a:p>
      </dgm:t>
    </dgm:pt>
    <dgm:pt modelId="{1A30E0E9-326A-46B0-804E-8CAC78BF3F75}" type="parTrans" cxnId="{3DA04851-3A6B-4427-A6E8-0D551BB9AB78}">
      <dgm:prSet/>
      <dgm:spPr/>
      <dgm:t>
        <a:bodyPr/>
        <a:lstStyle/>
        <a:p>
          <a:endParaRPr lang="en-IN"/>
        </a:p>
      </dgm:t>
    </dgm:pt>
    <dgm:pt modelId="{CC7D109F-E544-42BF-B910-DC2588627C02}" type="sibTrans" cxnId="{3DA04851-3A6B-4427-A6E8-0D551BB9AB78}">
      <dgm:prSet/>
      <dgm:spPr/>
      <dgm:t>
        <a:bodyPr/>
        <a:lstStyle/>
        <a:p>
          <a:endParaRPr lang="en-IN"/>
        </a:p>
      </dgm:t>
    </dgm:pt>
    <dgm:pt modelId="{6F65A3C8-185E-413E-8483-E4B6BA57CF83}">
      <dgm:prSet/>
      <dgm:spPr/>
      <dgm:t>
        <a:bodyPr/>
        <a:lstStyle/>
        <a:p>
          <a:r>
            <a:rPr lang="en-IN" dirty="0" smtClean="0"/>
            <a:t>Faculty Advisor</a:t>
          </a:r>
        </a:p>
        <a:p>
          <a:r>
            <a:rPr lang="en-IN" dirty="0" smtClean="0"/>
            <a:t>(</a:t>
          </a:r>
          <a:r>
            <a:rPr lang="en-IN" dirty="0" err="1" smtClean="0"/>
            <a:t>Vimal</a:t>
          </a:r>
          <a:r>
            <a:rPr lang="en-IN" dirty="0" smtClean="0"/>
            <a:t> Kumar)</a:t>
          </a:r>
          <a:endParaRPr lang="en-IN" dirty="0"/>
        </a:p>
      </dgm:t>
    </dgm:pt>
    <dgm:pt modelId="{DC48378C-8A43-4560-83CE-DA2E443F6BF8}" type="parTrans" cxnId="{A64000AF-6063-46D3-9760-F535C4CD9388}">
      <dgm:prSet/>
      <dgm:spPr/>
      <dgm:t>
        <a:bodyPr/>
        <a:lstStyle/>
        <a:p>
          <a:endParaRPr lang="en-IN"/>
        </a:p>
      </dgm:t>
    </dgm:pt>
    <dgm:pt modelId="{F8444DDA-AEC9-4B04-BBA1-2104EC79C64A}" type="sibTrans" cxnId="{A64000AF-6063-46D3-9760-F535C4CD9388}">
      <dgm:prSet/>
      <dgm:spPr/>
      <dgm:t>
        <a:bodyPr/>
        <a:lstStyle/>
        <a:p>
          <a:endParaRPr lang="en-IN"/>
        </a:p>
      </dgm:t>
    </dgm:pt>
    <dgm:pt modelId="{76CED399-FA03-449E-AB5A-0A176F30D241}" type="pres">
      <dgm:prSet presAssocID="{08910E3F-3474-48BD-BC99-DF9EA81E81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52ACC03-68DD-443D-8591-ACEFEE733447}" type="pres">
      <dgm:prSet presAssocID="{18668FDC-A073-43C3-99A3-7683235FF4E8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7CC5E6CD-62A5-4064-97B4-9711971D571F}" type="pres">
      <dgm:prSet presAssocID="{18668FDC-A073-43C3-99A3-7683235FF4E8}" presName="rootComposite1" presStyleCnt="0"/>
      <dgm:spPr/>
      <dgm:t>
        <a:bodyPr/>
        <a:lstStyle/>
        <a:p>
          <a:endParaRPr lang="en-IN"/>
        </a:p>
      </dgm:t>
    </dgm:pt>
    <dgm:pt modelId="{EBE71F9C-C8F5-4808-860E-F837A66A76F4}" type="pres">
      <dgm:prSet presAssocID="{18668FDC-A073-43C3-99A3-7683235FF4E8}" presName="rootText1" presStyleLbl="node0" presStyleIdx="0" presStyleCnt="1" custLinFactNeighborX="0" custLinFactNeighborY="882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6D8FED4-15AB-4E51-9115-F38AADF1BA12}" type="pres">
      <dgm:prSet presAssocID="{18668FDC-A073-43C3-99A3-7683235FF4E8}" presName="rootConnector1" presStyleLbl="node1" presStyleIdx="0" presStyleCnt="0"/>
      <dgm:spPr/>
      <dgm:t>
        <a:bodyPr/>
        <a:lstStyle/>
        <a:p>
          <a:endParaRPr lang="en-IN"/>
        </a:p>
      </dgm:t>
    </dgm:pt>
    <dgm:pt modelId="{40CDB533-41C6-42E4-A443-63377AC0089E}" type="pres">
      <dgm:prSet presAssocID="{18668FDC-A073-43C3-99A3-7683235FF4E8}" presName="hierChild2" presStyleCnt="0"/>
      <dgm:spPr/>
      <dgm:t>
        <a:bodyPr/>
        <a:lstStyle/>
        <a:p>
          <a:endParaRPr lang="en-IN"/>
        </a:p>
      </dgm:t>
    </dgm:pt>
    <dgm:pt modelId="{F35DFB20-6259-4343-97EF-B42869EA2F72}" type="pres">
      <dgm:prSet presAssocID="{DC48378C-8A43-4560-83CE-DA2E443F6BF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28EE3340-50E7-4E66-B26D-12B09F24C574}" type="pres">
      <dgm:prSet presAssocID="{6F65A3C8-185E-413E-8483-E4B6BA57CF83}" presName="hierRoot2" presStyleCnt="0">
        <dgm:presLayoutVars>
          <dgm:hierBranch val="init"/>
        </dgm:presLayoutVars>
      </dgm:prSet>
      <dgm:spPr/>
    </dgm:pt>
    <dgm:pt modelId="{8E98F7FD-E0D4-47F5-AE94-AE6D532D1DF7}" type="pres">
      <dgm:prSet presAssocID="{6F65A3C8-185E-413E-8483-E4B6BA57CF83}" presName="rootComposite" presStyleCnt="0"/>
      <dgm:spPr/>
    </dgm:pt>
    <dgm:pt modelId="{73215FEA-8846-43BA-A6ED-3200A5E6B817}" type="pres">
      <dgm:prSet presAssocID="{6F65A3C8-185E-413E-8483-E4B6BA57CF8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F33D77-15FE-44C7-A3B2-44673A634026}" type="pres">
      <dgm:prSet presAssocID="{6F65A3C8-185E-413E-8483-E4B6BA57CF83}" presName="rootConnector" presStyleLbl="node2" presStyleIdx="0" presStyleCnt="5"/>
      <dgm:spPr/>
      <dgm:t>
        <a:bodyPr/>
        <a:lstStyle/>
        <a:p>
          <a:endParaRPr lang="en-US"/>
        </a:p>
      </dgm:t>
    </dgm:pt>
    <dgm:pt modelId="{0795D150-B747-4CE3-902A-20136792E34D}" type="pres">
      <dgm:prSet presAssocID="{6F65A3C8-185E-413E-8483-E4B6BA57CF83}" presName="hierChild4" presStyleCnt="0"/>
      <dgm:spPr/>
    </dgm:pt>
    <dgm:pt modelId="{49A45FBC-1DAA-4D84-A56D-1CB344BD311E}" type="pres">
      <dgm:prSet presAssocID="{6F65A3C8-185E-413E-8483-E4B6BA57CF83}" presName="hierChild5" presStyleCnt="0"/>
      <dgm:spPr/>
    </dgm:pt>
    <dgm:pt modelId="{142F64D7-F25F-4C21-84C8-173ADBDF9650}" type="pres">
      <dgm:prSet presAssocID="{A1A1FC28-F41B-4903-BC42-2F052E779FC4}" presName="Name37" presStyleLbl="parChTrans1D2" presStyleIdx="1" presStyleCnt="5"/>
      <dgm:spPr/>
      <dgm:t>
        <a:bodyPr/>
        <a:lstStyle/>
        <a:p>
          <a:endParaRPr lang="en-IN"/>
        </a:p>
      </dgm:t>
    </dgm:pt>
    <dgm:pt modelId="{2C7FC47B-B90F-4601-ACAF-6FC95B70734F}" type="pres">
      <dgm:prSet presAssocID="{0519D5B0-F5F6-46CF-9FFA-C28DC75F79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5DE740B-CA1F-42EB-B9FA-4F9415066ABF}" type="pres">
      <dgm:prSet presAssocID="{0519D5B0-F5F6-46CF-9FFA-C28DC75F79AE}" presName="rootComposite" presStyleCnt="0"/>
      <dgm:spPr/>
      <dgm:t>
        <a:bodyPr/>
        <a:lstStyle/>
        <a:p>
          <a:endParaRPr lang="en-IN"/>
        </a:p>
      </dgm:t>
    </dgm:pt>
    <dgm:pt modelId="{893774B5-98E7-40A5-AC9F-C70694C5E0E5}" type="pres">
      <dgm:prSet presAssocID="{0519D5B0-F5F6-46CF-9FFA-C28DC75F79AE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82C9DC1-BFE1-404A-AF0D-73D4B75097AE}" type="pres">
      <dgm:prSet presAssocID="{0519D5B0-F5F6-46CF-9FFA-C28DC75F79AE}" presName="rootConnector" presStyleLbl="node2" presStyleIdx="1" presStyleCnt="5"/>
      <dgm:spPr/>
      <dgm:t>
        <a:bodyPr/>
        <a:lstStyle/>
        <a:p>
          <a:endParaRPr lang="en-IN"/>
        </a:p>
      </dgm:t>
    </dgm:pt>
    <dgm:pt modelId="{41C365BB-C27A-470C-B121-5A6D1212E206}" type="pres">
      <dgm:prSet presAssocID="{0519D5B0-F5F6-46CF-9FFA-C28DC75F79AE}" presName="hierChild4" presStyleCnt="0"/>
      <dgm:spPr/>
      <dgm:t>
        <a:bodyPr/>
        <a:lstStyle/>
        <a:p>
          <a:endParaRPr lang="en-IN"/>
        </a:p>
      </dgm:t>
    </dgm:pt>
    <dgm:pt modelId="{515DF5FC-E88B-44E9-89F0-49E863222DB8}" type="pres">
      <dgm:prSet presAssocID="{0519D5B0-F5F6-46CF-9FFA-C28DC75F79AE}" presName="hierChild5" presStyleCnt="0"/>
      <dgm:spPr/>
      <dgm:t>
        <a:bodyPr/>
        <a:lstStyle/>
        <a:p>
          <a:endParaRPr lang="en-IN"/>
        </a:p>
      </dgm:t>
    </dgm:pt>
    <dgm:pt modelId="{49604D81-8E92-4F1E-914E-8DBE97E8374E}" type="pres">
      <dgm:prSet presAssocID="{BDDDE0EA-4730-49BB-99A3-A76AE8399762}" presName="Name37" presStyleLbl="parChTrans1D2" presStyleIdx="2" presStyleCnt="5"/>
      <dgm:spPr/>
      <dgm:t>
        <a:bodyPr/>
        <a:lstStyle/>
        <a:p>
          <a:endParaRPr lang="en-IN"/>
        </a:p>
      </dgm:t>
    </dgm:pt>
    <dgm:pt modelId="{9B88B6B7-885D-4052-BD67-71261B7B1A6B}" type="pres">
      <dgm:prSet presAssocID="{575B5046-C0B1-4960-9338-4BD0EB09923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42FA16A-0907-45AB-8049-FA31F7D00166}" type="pres">
      <dgm:prSet presAssocID="{575B5046-C0B1-4960-9338-4BD0EB099238}" presName="rootComposite" presStyleCnt="0"/>
      <dgm:spPr/>
      <dgm:t>
        <a:bodyPr/>
        <a:lstStyle/>
        <a:p>
          <a:endParaRPr lang="en-IN"/>
        </a:p>
      </dgm:t>
    </dgm:pt>
    <dgm:pt modelId="{121CA817-387A-464B-8350-F4492BF200CD}" type="pres">
      <dgm:prSet presAssocID="{575B5046-C0B1-4960-9338-4BD0EB099238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EC1C27E-1CDF-440B-BFE2-2E1C43BD06F6}" type="pres">
      <dgm:prSet presAssocID="{575B5046-C0B1-4960-9338-4BD0EB099238}" presName="rootConnector" presStyleLbl="node2" presStyleIdx="2" presStyleCnt="5"/>
      <dgm:spPr/>
      <dgm:t>
        <a:bodyPr/>
        <a:lstStyle/>
        <a:p>
          <a:endParaRPr lang="en-IN"/>
        </a:p>
      </dgm:t>
    </dgm:pt>
    <dgm:pt modelId="{CFE0CBFF-6BCF-4CAF-A669-63CEB84807D2}" type="pres">
      <dgm:prSet presAssocID="{575B5046-C0B1-4960-9338-4BD0EB099238}" presName="hierChild4" presStyleCnt="0"/>
      <dgm:spPr/>
      <dgm:t>
        <a:bodyPr/>
        <a:lstStyle/>
        <a:p>
          <a:endParaRPr lang="en-IN"/>
        </a:p>
      </dgm:t>
    </dgm:pt>
    <dgm:pt modelId="{A16361A3-72AD-4B68-A8DA-E8C8A86BB94A}" type="pres">
      <dgm:prSet presAssocID="{575B5046-C0B1-4960-9338-4BD0EB099238}" presName="hierChild5" presStyleCnt="0"/>
      <dgm:spPr/>
      <dgm:t>
        <a:bodyPr/>
        <a:lstStyle/>
        <a:p>
          <a:endParaRPr lang="en-IN"/>
        </a:p>
      </dgm:t>
    </dgm:pt>
    <dgm:pt modelId="{3D07DD66-F5AA-4392-94DA-08BC0DE468F9}" type="pres">
      <dgm:prSet presAssocID="{C53D2F26-CF17-4C44-8FB5-83A186EB0AE2}" presName="Name37" presStyleLbl="parChTrans1D2" presStyleIdx="3" presStyleCnt="5"/>
      <dgm:spPr/>
      <dgm:t>
        <a:bodyPr/>
        <a:lstStyle/>
        <a:p>
          <a:endParaRPr lang="en-IN"/>
        </a:p>
      </dgm:t>
    </dgm:pt>
    <dgm:pt modelId="{9EE58BE5-6AF4-4A86-93EA-CAB750410076}" type="pres">
      <dgm:prSet presAssocID="{084B5A68-06F0-4C36-B7FE-6756B4F0AD5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A2F1E20-A176-4DF2-9B9C-AF9A0D4658F2}" type="pres">
      <dgm:prSet presAssocID="{084B5A68-06F0-4C36-B7FE-6756B4F0AD5D}" presName="rootComposite" presStyleCnt="0"/>
      <dgm:spPr/>
      <dgm:t>
        <a:bodyPr/>
        <a:lstStyle/>
        <a:p>
          <a:endParaRPr lang="en-IN"/>
        </a:p>
      </dgm:t>
    </dgm:pt>
    <dgm:pt modelId="{4C4DE9F6-35E8-4567-9971-8506C0B8B28B}" type="pres">
      <dgm:prSet presAssocID="{084B5A68-06F0-4C36-B7FE-6756B4F0AD5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D76FCA-2270-4D6B-8EA5-5AC2AF0A803D}" type="pres">
      <dgm:prSet presAssocID="{084B5A68-06F0-4C36-B7FE-6756B4F0AD5D}" presName="rootConnector" presStyleLbl="node2" presStyleIdx="3" presStyleCnt="5"/>
      <dgm:spPr/>
      <dgm:t>
        <a:bodyPr/>
        <a:lstStyle/>
        <a:p>
          <a:endParaRPr lang="en-IN"/>
        </a:p>
      </dgm:t>
    </dgm:pt>
    <dgm:pt modelId="{60625536-108E-4DFF-A5D1-386FE99B6612}" type="pres">
      <dgm:prSet presAssocID="{084B5A68-06F0-4C36-B7FE-6756B4F0AD5D}" presName="hierChild4" presStyleCnt="0"/>
      <dgm:spPr/>
      <dgm:t>
        <a:bodyPr/>
        <a:lstStyle/>
        <a:p>
          <a:endParaRPr lang="en-IN"/>
        </a:p>
      </dgm:t>
    </dgm:pt>
    <dgm:pt modelId="{F68987F4-62EF-40D7-AFA4-0D98939C4967}" type="pres">
      <dgm:prSet presAssocID="{084B5A68-06F0-4C36-B7FE-6756B4F0AD5D}" presName="hierChild5" presStyleCnt="0"/>
      <dgm:spPr/>
      <dgm:t>
        <a:bodyPr/>
        <a:lstStyle/>
        <a:p>
          <a:endParaRPr lang="en-IN"/>
        </a:p>
      </dgm:t>
    </dgm:pt>
    <dgm:pt modelId="{1C2E743E-F1A3-4156-BDC2-F4E58B59AD2B}" type="pres">
      <dgm:prSet presAssocID="{1A30E0E9-326A-46B0-804E-8CAC78BF3F75}" presName="Name37" presStyleLbl="parChTrans1D2" presStyleIdx="4" presStyleCnt="5"/>
      <dgm:spPr/>
      <dgm:t>
        <a:bodyPr/>
        <a:lstStyle/>
        <a:p>
          <a:endParaRPr lang="en-US"/>
        </a:p>
      </dgm:t>
    </dgm:pt>
    <dgm:pt modelId="{E43EC35F-EAB4-467E-A7D3-DDC4897A33AB}" type="pres">
      <dgm:prSet presAssocID="{BF5B2E71-6600-49B8-99AF-E21D565F0E84}" presName="hierRoot2" presStyleCnt="0">
        <dgm:presLayoutVars>
          <dgm:hierBranch val="init"/>
        </dgm:presLayoutVars>
      </dgm:prSet>
      <dgm:spPr/>
    </dgm:pt>
    <dgm:pt modelId="{DE23D7FC-AB72-4540-B069-417A784D5221}" type="pres">
      <dgm:prSet presAssocID="{BF5B2E71-6600-49B8-99AF-E21D565F0E84}" presName="rootComposite" presStyleCnt="0"/>
      <dgm:spPr/>
    </dgm:pt>
    <dgm:pt modelId="{0CC04221-64B8-4BC9-A412-BC50FEF60B80}" type="pres">
      <dgm:prSet presAssocID="{BF5B2E71-6600-49B8-99AF-E21D565F0E8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732581-A876-438A-895B-5734D270BCBA}" type="pres">
      <dgm:prSet presAssocID="{BF5B2E71-6600-49B8-99AF-E21D565F0E84}" presName="rootConnector" presStyleLbl="node2" presStyleIdx="4" presStyleCnt="5"/>
      <dgm:spPr/>
      <dgm:t>
        <a:bodyPr/>
        <a:lstStyle/>
        <a:p>
          <a:endParaRPr lang="en-US"/>
        </a:p>
      </dgm:t>
    </dgm:pt>
    <dgm:pt modelId="{4C922C48-573B-4F8E-8146-227B03984F65}" type="pres">
      <dgm:prSet presAssocID="{BF5B2E71-6600-49B8-99AF-E21D565F0E84}" presName="hierChild4" presStyleCnt="0"/>
      <dgm:spPr/>
    </dgm:pt>
    <dgm:pt modelId="{24E1394F-DCBC-447A-B0FA-7E3396831FB4}" type="pres">
      <dgm:prSet presAssocID="{BF5B2E71-6600-49B8-99AF-E21D565F0E84}" presName="hierChild5" presStyleCnt="0"/>
      <dgm:spPr/>
    </dgm:pt>
    <dgm:pt modelId="{F01CEBBD-03E3-4F64-9CD1-0E0DEE5B1DB7}" type="pres">
      <dgm:prSet presAssocID="{18668FDC-A073-43C3-99A3-7683235FF4E8}" presName="hierChild3" presStyleCnt="0"/>
      <dgm:spPr/>
      <dgm:t>
        <a:bodyPr/>
        <a:lstStyle/>
        <a:p>
          <a:endParaRPr lang="en-IN"/>
        </a:p>
      </dgm:t>
    </dgm:pt>
  </dgm:ptLst>
  <dgm:cxnLst>
    <dgm:cxn modelId="{A64000AF-6063-46D3-9760-F535C4CD9388}" srcId="{18668FDC-A073-43C3-99A3-7683235FF4E8}" destId="{6F65A3C8-185E-413E-8483-E4B6BA57CF83}" srcOrd="0" destOrd="0" parTransId="{DC48378C-8A43-4560-83CE-DA2E443F6BF8}" sibTransId="{F8444DDA-AEC9-4B04-BBA1-2104EC79C64A}"/>
    <dgm:cxn modelId="{64618756-C05B-411D-9BE2-86B4477F70A5}" type="presOf" srcId="{BF5B2E71-6600-49B8-99AF-E21D565F0E84}" destId="{1A732581-A876-438A-895B-5734D270BCBA}" srcOrd="1" destOrd="0" presId="urn:microsoft.com/office/officeart/2005/8/layout/orgChart1"/>
    <dgm:cxn modelId="{EA8ABB27-66CC-49CE-9C7C-F4AA22B1F2A6}" type="presOf" srcId="{A1A1FC28-F41B-4903-BC42-2F052E779FC4}" destId="{142F64D7-F25F-4C21-84C8-173ADBDF9650}" srcOrd="0" destOrd="0" presId="urn:microsoft.com/office/officeart/2005/8/layout/orgChart1"/>
    <dgm:cxn modelId="{39B573A6-5500-4A17-8E09-55DDDCE9C157}" srcId="{18668FDC-A073-43C3-99A3-7683235FF4E8}" destId="{575B5046-C0B1-4960-9338-4BD0EB099238}" srcOrd="2" destOrd="0" parTransId="{BDDDE0EA-4730-49BB-99A3-A76AE8399762}" sibTransId="{37AB9B64-EDB7-473C-902D-73B2A4048A7A}"/>
    <dgm:cxn modelId="{D5A3BBCB-CF06-4C01-8E1E-8B3BB911E714}" type="presOf" srcId="{0519D5B0-F5F6-46CF-9FFA-C28DC75F79AE}" destId="{B82C9DC1-BFE1-404A-AF0D-73D4B75097AE}" srcOrd="1" destOrd="0" presId="urn:microsoft.com/office/officeart/2005/8/layout/orgChart1"/>
    <dgm:cxn modelId="{2DD1AA8C-9C6E-406F-BE79-C16F7DB91554}" type="presOf" srcId="{18668FDC-A073-43C3-99A3-7683235FF4E8}" destId="{EBE71F9C-C8F5-4808-860E-F837A66A76F4}" srcOrd="0" destOrd="0" presId="urn:microsoft.com/office/officeart/2005/8/layout/orgChart1"/>
    <dgm:cxn modelId="{96787CA0-14A9-4AAC-A77B-D0A143E45560}" srcId="{18668FDC-A073-43C3-99A3-7683235FF4E8}" destId="{0519D5B0-F5F6-46CF-9FFA-C28DC75F79AE}" srcOrd="1" destOrd="0" parTransId="{A1A1FC28-F41B-4903-BC42-2F052E779FC4}" sibTransId="{4CA6DB54-399E-4DD5-A0DE-045002EE5EC9}"/>
    <dgm:cxn modelId="{1CC7BC11-AA51-497C-9EF8-F8D25968092E}" type="presOf" srcId="{BDDDE0EA-4730-49BB-99A3-A76AE8399762}" destId="{49604D81-8E92-4F1E-914E-8DBE97E8374E}" srcOrd="0" destOrd="0" presId="urn:microsoft.com/office/officeart/2005/8/layout/orgChart1"/>
    <dgm:cxn modelId="{EC40232B-7C16-42AC-A0AE-B781CA5AF8DA}" type="presOf" srcId="{1A30E0E9-326A-46B0-804E-8CAC78BF3F75}" destId="{1C2E743E-F1A3-4156-BDC2-F4E58B59AD2B}" srcOrd="0" destOrd="0" presId="urn:microsoft.com/office/officeart/2005/8/layout/orgChart1"/>
    <dgm:cxn modelId="{42BB100B-C827-43F9-BFFE-C585EBAD9127}" type="presOf" srcId="{6F65A3C8-185E-413E-8483-E4B6BA57CF83}" destId="{B2F33D77-15FE-44C7-A3B2-44673A634026}" srcOrd="1" destOrd="0" presId="urn:microsoft.com/office/officeart/2005/8/layout/orgChart1"/>
    <dgm:cxn modelId="{2448E9ED-E31E-4D1F-9791-4C19243D6B0D}" type="presOf" srcId="{575B5046-C0B1-4960-9338-4BD0EB099238}" destId="{121CA817-387A-464B-8350-F4492BF200CD}" srcOrd="0" destOrd="0" presId="urn:microsoft.com/office/officeart/2005/8/layout/orgChart1"/>
    <dgm:cxn modelId="{943DC83A-6A02-46A6-88D8-A89AE94BA341}" type="presOf" srcId="{18668FDC-A073-43C3-99A3-7683235FF4E8}" destId="{36D8FED4-15AB-4E51-9115-F38AADF1BA12}" srcOrd="1" destOrd="0" presId="urn:microsoft.com/office/officeart/2005/8/layout/orgChart1"/>
    <dgm:cxn modelId="{78F557D9-DF57-48FC-B93A-5D6F51E8338D}" type="presOf" srcId="{6F65A3C8-185E-413E-8483-E4B6BA57CF83}" destId="{73215FEA-8846-43BA-A6ED-3200A5E6B817}" srcOrd="0" destOrd="0" presId="urn:microsoft.com/office/officeart/2005/8/layout/orgChart1"/>
    <dgm:cxn modelId="{5CE3E7C5-1DB4-41E0-952F-0EE0A18F5C25}" type="presOf" srcId="{084B5A68-06F0-4C36-B7FE-6756B4F0AD5D}" destId="{4C4DE9F6-35E8-4567-9971-8506C0B8B28B}" srcOrd="0" destOrd="0" presId="urn:microsoft.com/office/officeart/2005/8/layout/orgChart1"/>
    <dgm:cxn modelId="{A880F36B-E0B6-4CAB-A882-9251760D2136}" srcId="{08910E3F-3474-48BD-BC99-DF9EA81E818F}" destId="{18668FDC-A073-43C3-99A3-7683235FF4E8}" srcOrd="0" destOrd="0" parTransId="{9E22F28C-747F-41C9-9023-4F52B172D7D3}" sibTransId="{E925F3C0-7A5F-49FC-B388-05D5FABD8D9D}"/>
    <dgm:cxn modelId="{E135A39D-F2EC-47B6-B0C4-69CA8CB73703}" type="presOf" srcId="{DC48378C-8A43-4560-83CE-DA2E443F6BF8}" destId="{F35DFB20-6259-4343-97EF-B42869EA2F72}" srcOrd="0" destOrd="0" presId="urn:microsoft.com/office/officeart/2005/8/layout/orgChart1"/>
    <dgm:cxn modelId="{C03CA34C-1D3E-4684-88D9-697631AA1D1A}" type="presOf" srcId="{BF5B2E71-6600-49B8-99AF-E21D565F0E84}" destId="{0CC04221-64B8-4BC9-A412-BC50FEF60B80}" srcOrd="0" destOrd="0" presId="urn:microsoft.com/office/officeart/2005/8/layout/orgChart1"/>
    <dgm:cxn modelId="{4F28E56B-20D8-4855-AAE6-F75E18058E3C}" type="presOf" srcId="{575B5046-C0B1-4960-9338-4BD0EB099238}" destId="{1EC1C27E-1CDF-440B-BFE2-2E1C43BD06F6}" srcOrd="1" destOrd="0" presId="urn:microsoft.com/office/officeart/2005/8/layout/orgChart1"/>
    <dgm:cxn modelId="{22FE09C8-0144-421E-A498-C2B4CA93546B}" type="presOf" srcId="{0519D5B0-F5F6-46CF-9FFA-C28DC75F79AE}" destId="{893774B5-98E7-40A5-AC9F-C70694C5E0E5}" srcOrd="0" destOrd="0" presId="urn:microsoft.com/office/officeart/2005/8/layout/orgChart1"/>
    <dgm:cxn modelId="{365332B2-38D4-474D-BFEF-3B61E870A7E2}" type="presOf" srcId="{084B5A68-06F0-4C36-B7FE-6756B4F0AD5D}" destId="{9ED76FCA-2270-4D6B-8EA5-5AC2AF0A803D}" srcOrd="1" destOrd="0" presId="urn:microsoft.com/office/officeart/2005/8/layout/orgChart1"/>
    <dgm:cxn modelId="{3DA04851-3A6B-4427-A6E8-0D551BB9AB78}" srcId="{18668FDC-A073-43C3-99A3-7683235FF4E8}" destId="{BF5B2E71-6600-49B8-99AF-E21D565F0E84}" srcOrd="4" destOrd="0" parTransId="{1A30E0E9-326A-46B0-804E-8CAC78BF3F75}" sibTransId="{CC7D109F-E544-42BF-B910-DC2588627C02}"/>
    <dgm:cxn modelId="{70000CE4-23D0-47E6-B186-AA8A229B0EED}" type="presOf" srcId="{C53D2F26-CF17-4C44-8FB5-83A186EB0AE2}" destId="{3D07DD66-F5AA-4392-94DA-08BC0DE468F9}" srcOrd="0" destOrd="0" presId="urn:microsoft.com/office/officeart/2005/8/layout/orgChart1"/>
    <dgm:cxn modelId="{A1124920-5EA1-40F0-AEB2-357BCCA239CA}" srcId="{18668FDC-A073-43C3-99A3-7683235FF4E8}" destId="{084B5A68-06F0-4C36-B7FE-6756B4F0AD5D}" srcOrd="3" destOrd="0" parTransId="{C53D2F26-CF17-4C44-8FB5-83A186EB0AE2}" sibTransId="{CCE01B2B-59E3-4EAF-99A7-69C051B53CC4}"/>
    <dgm:cxn modelId="{4113E650-8852-4E36-8C94-4356BE73385A}" type="presOf" srcId="{08910E3F-3474-48BD-BC99-DF9EA81E818F}" destId="{76CED399-FA03-449E-AB5A-0A176F30D241}" srcOrd="0" destOrd="0" presId="urn:microsoft.com/office/officeart/2005/8/layout/orgChart1"/>
    <dgm:cxn modelId="{C46E5E5E-0892-40B2-8282-FE8E173084C9}" type="presParOf" srcId="{76CED399-FA03-449E-AB5A-0A176F30D241}" destId="{952ACC03-68DD-443D-8591-ACEFEE733447}" srcOrd="0" destOrd="0" presId="urn:microsoft.com/office/officeart/2005/8/layout/orgChart1"/>
    <dgm:cxn modelId="{1BBE101D-6495-4C6F-A10E-BFAC2451DC10}" type="presParOf" srcId="{952ACC03-68DD-443D-8591-ACEFEE733447}" destId="{7CC5E6CD-62A5-4064-97B4-9711971D571F}" srcOrd="0" destOrd="0" presId="urn:microsoft.com/office/officeart/2005/8/layout/orgChart1"/>
    <dgm:cxn modelId="{9FC3A5FD-0EEE-496B-A432-A70DBB8016E3}" type="presParOf" srcId="{7CC5E6CD-62A5-4064-97B4-9711971D571F}" destId="{EBE71F9C-C8F5-4808-860E-F837A66A76F4}" srcOrd="0" destOrd="0" presId="urn:microsoft.com/office/officeart/2005/8/layout/orgChart1"/>
    <dgm:cxn modelId="{1E6BB4E6-4299-48B1-A429-27BE1AD06A0B}" type="presParOf" srcId="{7CC5E6CD-62A5-4064-97B4-9711971D571F}" destId="{36D8FED4-15AB-4E51-9115-F38AADF1BA12}" srcOrd="1" destOrd="0" presId="urn:microsoft.com/office/officeart/2005/8/layout/orgChart1"/>
    <dgm:cxn modelId="{B1690D70-CB8B-457F-8556-6B22B681B131}" type="presParOf" srcId="{952ACC03-68DD-443D-8591-ACEFEE733447}" destId="{40CDB533-41C6-42E4-A443-63377AC0089E}" srcOrd="1" destOrd="0" presId="urn:microsoft.com/office/officeart/2005/8/layout/orgChart1"/>
    <dgm:cxn modelId="{C187FF15-49AC-47BC-917F-2D0E23CB6720}" type="presParOf" srcId="{40CDB533-41C6-42E4-A443-63377AC0089E}" destId="{F35DFB20-6259-4343-97EF-B42869EA2F72}" srcOrd="0" destOrd="0" presId="urn:microsoft.com/office/officeart/2005/8/layout/orgChart1"/>
    <dgm:cxn modelId="{1F685332-C2A6-47D8-85F5-6B413E619E72}" type="presParOf" srcId="{40CDB533-41C6-42E4-A443-63377AC0089E}" destId="{28EE3340-50E7-4E66-B26D-12B09F24C574}" srcOrd="1" destOrd="0" presId="urn:microsoft.com/office/officeart/2005/8/layout/orgChart1"/>
    <dgm:cxn modelId="{F269FDC4-2790-45C8-B7B8-F58371CC6266}" type="presParOf" srcId="{28EE3340-50E7-4E66-B26D-12B09F24C574}" destId="{8E98F7FD-E0D4-47F5-AE94-AE6D532D1DF7}" srcOrd="0" destOrd="0" presId="urn:microsoft.com/office/officeart/2005/8/layout/orgChart1"/>
    <dgm:cxn modelId="{DE622534-A709-4E50-A15B-9B6621FDCC60}" type="presParOf" srcId="{8E98F7FD-E0D4-47F5-AE94-AE6D532D1DF7}" destId="{73215FEA-8846-43BA-A6ED-3200A5E6B817}" srcOrd="0" destOrd="0" presId="urn:microsoft.com/office/officeart/2005/8/layout/orgChart1"/>
    <dgm:cxn modelId="{0E92D8AA-6FCA-4154-835F-BE10EE5F69B7}" type="presParOf" srcId="{8E98F7FD-E0D4-47F5-AE94-AE6D532D1DF7}" destId="{B2F33D77-15FE-44C7-A3B2-44673A634026}" srcOrd="1" destOrd="0" presId="urn:microsoft.com/office/officeart/2005/8/layout/orgChart1"/>
    <dgm:cxn modelId="{10AAB60C-C7A6-478D-AEFB-A230CEECAA59}" type="presParOf" srcId="{28EE3340-50E7-4E66-B26D-12B09F24C574}" destId="{0795D150-B747-4CE3-902A-20136792E34D}" srcOrd="1" destOrd="0" presId="urn:microsoft.com/office/officeart/2005/8/layout/orgChart1"/>
    <dgm:cxn modelId="{B31F500C-8C3D-44F7-928A-2273E2155C8E}" type="presParOf" srcId="{28EE3340-50E7-4E66-B26D-12B09F24C574}" destId="{49A45FBC-1DAA-4D84-A56D-1CB344BD311E}" srcOrd="2" destOrd="0" presId="urn:microsoft.com/office/officeart/2005/8/layout/orgChart1"/>
    <dgm:cxn modelId="{51C1CAC6-985E-4F47-9061-4E45B4673A44}" type="presParOf" srcId="{40CDB533-41C6-42E4-A443-63377AC0089E}" destId="{142F64D7-F25F-4C21-84C8-173ADBDF9650}" srcOrd="2" destOrd="0" presId="urn:microsoft.com/office/officeart/2005/8/layout/orgChart1"/>
    <dgm:cxn modelId="{AD77FCCB-F800-4670-9679-687A22259D8F}" type="presParOf" srcId="{40CDB533-41C6-42E4-A443-63377AC0089E}" destId="{2C7FC47B-B90F-4601-ACAF-6FC95B70734F}" srcOrd="3" destOrd="0" presId="urn:microsoft.com/office/officeart/2005/8/layout/orgChart1"/>
    <dgm:cxn modelId="{A429CE48-3059-4533-BBE5-575C07409457}" type="presParOf" srcId="{2C7FC47B-B90F-4601-ACAF-6FC95B70734F}" destId="{65DE740B-CA1F-42EB-B9FA-4F9415066ABF}" srcOrd="0" destOrd="0" presId="urn:microsoft.com/office/officeart/2005/8/layout/orgChart1"/>
    <dgm:cxn modelId="{48C2B526-897F-4117-8B89-1EA42A3FDC8D}" type="presParOf" srcId="{65DE740B-CA1F-42EB-B9FA-4F9415066ABF}" destId="{893774B5-98E7-40A5-AC9F-C70694C5E0E5}" srcOrd="0" destOrd="0" presId="urn:microsoft.com/office/officeart/2005/8/layout/orgChart1"/>
    <dgm:cxn modelId="{224DD557-6C97-4CF4-8882-50797A571354}" type="presParOf" srcId="{65DE740B-CA1F-42EB-B9FA-4F9415066ABF}" destId="{B82C9DC1-BFE1-404A-AF0D-73D4B75097AE}" srcOrd="1" destOrd="0" presId="urn:microsoft.com/office/officeart/2005/8/layout/orgChart1"/>
    <dgm:cxn modelId="{208066C9-8EB6-47A4-AFF3-C5ED5399A2F3}" type="presParOf" srcId="{2C7FC47B-B90F-4601-ACAF-6FC95B70734F}" destId="{41C365BB-C27A-470C-B121-5A6D1212E206}" srcOrd="1" destOrd="0" presId="urn:microsoft.com/office/officeart/2005/8/layout/orgChart1"/>
    <dgm:cxn modelId="{6F6BB87C-5101-4A57-A254-409D19DB1F02}" type="presParOf" srcId="{2C7FC47B-B90F-4601-ACAF-6FC95B70734F}" destId="{515DF5FC-E88B-44E9-89F0-49E863222DB8}" srcOrd="2" destOrd="0" presId="urn:microsoft.com/office/officeart/2005/8/layout/orgChart1"/>
    <dgm:cxn modelId="{9208C218-BE79-4AEF-A028-EA6F8772CF6F}" type="presParOf" srcId="{40CDB533-41C6-42E4-A443-63377AC0089E}" destId="{49604D81-8E92-4F1E-914E-8DBE97E8374E}" srcOrd="4" destOrd="0" presId="urn:microsoft.com/office/officeart/2005/8/layout/orgChart1"/>
    <dgm:cxn modelId="{CDDB7F26-DF12-4565-A196-AAA2D67DDC29}" type="presParOf" srcId="{40CDB533-41C6-42E4-A443-63377AC0089E}" destId="{9B88B6B7-885D-4052-BD67-71261B7B1A6B}" srcOrd="5" destOrd="0" presId="urn:microsoft.com/office/officeart/2005/8/layout/orgChart1"/>
    <dgm:cxn modelId="{6F65B7F4-CB21-4705-8E26-CB63AA1C89E6}" type="presParOf" srcId="{9B88B6B7-885D-4052-BD67-71261B7B1A6B}" destId="{D42FA16A-0907-45AB-8049-FA31F7D00166}" srcOrd="0" destOrd="0" presId="urn:microsoft.com/office/officeart/2005/8/layout/orgChart1"/>
    <dgm:cxn modelId="{1166BDC6-A2B4-4F52-9CF4-FECC5A17DC94}" type="presParOf" srcId="{D42FA16A-0907-45AB-8049-FA31F7D00166}" destId="{121CA817-387A-464B-8350-F4492BF200CD}" srcOrd="0" destOrd="0" presId="urn:microsoft.com/office/officeart/2005/8/layout/orgChart1"/>
    <dgm:cxn modelId="{3C3039E8-6E65-446A-AF10-4D5957B7557A}" type="presParOf" srcId="{D42FA16A-0907-45AB-8049-FA31F7D00166}" destId="{1EC1C27E-1CDF-440B-BFE2-2E1C43BD06F6}" srcOrd="1" destOrd="0" presId="urn:microsoft.com/office/officeart/2005/8/layout/orgChart1"/>
    <dgm:cxn modelId="{FFA92AB3-B0FA-4D08-B152-A7283181927D}" type="presParOf" srcId="{9B88B6B7-885D-4052-BD67-71261B7B1A6B}" destId="{CFE0CBFF-6BCF-4CAF-A669-63CEB84807D2}" srcOrd="1" destOrd="0" presId="urn:microsoft.com/office/officeart/2005/8/layout/orgChart1"/>
    <dgm:cxn modelId="{26B9295A-8612-4A47-ACE2-0035E32D3994}" type="presParOf" srcId="{9B88B6B7-885D-4052-BD67-71261B7B1A6B}" destId="{A16361A3-72AD-4B68-A8DA-E8C8A86BB94A}" srcOrd="2" destOrd="0" presId="urn:microsoft.com/office/officeart/2005/8/layout/orgChart1"/>
    <dgm:cxn modelId="{ED9E8230-A998-4652-A1E6-50AC2B0CD917}" type="presParOf" srcId="{40CDB533-41C6-42E4-A443-63377AC0089E}" destId="{3D07DD66-F5AA-4392-94DA-08BC0DE468F9}" srcOrd="6" destOrd="0" presId="urn:microsoft.com/office/officeart/2005/8/layout/orgChart1"/>
    <dgm:cxn modelId="{EF7A39A0-E03B-4598-A7A3-448846388EA4}" type="presParOf" srcId="{40CDB533-41C6-42E4-A443-63377AC0089E}" destId="{9EE58BE5-6AF4-4A86-93EA-CAB750410076}" srcOrd="7" destOrd="0" presId="urn:microsoft.com/office/officeart/2005/8/layout/orgChart1"/>
    <dgm:cxn modelId="{55CACF1E-4017-4FB2-B475-A7223E3B229A}" type="presParOf" srcId="{9EE58BE5-6AF4-4A86-93EA-CAB750410076}" destId="{FA2F1E20-A176-4DF2-9B9C-AF9A0D4658F2}" srcOrd="0" destOrd="0" presId="urn:microsoft.com/office/officeart/2005/8/layout/orgChart1"/>
    <dgm:cxn modelId="{F98A7826-F730-4FFC-8B3F-80962F2690D2}" type="presParOf" srcId="{FA2F1E20-A176-4DF2-9B9C-AF9A0D4658F2}" destId="{4C4DE9F6-35E8-4567-9971-8506C0B8B28B}" srcOrd="0" destOrd="0" presId="urn:microsoft.com/office/officeart/2005/8/layout/orgChart1"/>
    <dgm:cxn modelId="{E69C8543-61AC-4C6B-A9DC-E266B3709D9A}" type="presParOf" srcId="{FA2F1E20-A176-4DF2-9B9C-AF9A0D4658F2}" destId="{9ED76FCA-2270-4D6B-8EA5-5AC2AF0A803D}" srcOrd="1" destOrd="0" presId="urn:microsoft.com/office/officeart/2005/8/layout/orgChart1"/>
    <dgm:cxn modelId="{FC588CD3-2321-4B40-9BA2-08F614280223}" type="presParOf" srcId="{9EE58BE5-6AF4-4A86-93EA-CAB750410076}" destId="{60625536-108E-4DFF-A5D1-386FE99B6612}" srcOrd="1" destOrd="0" presId="urn:microsoft.com/office/officeart/2005/8/layout/orgChart1"/>
    <dgm:cxn modelId="{2E441B7E-A916-4596-8D69-327787F04408}" type="presParOf" srcId="{9EE58BE5-6AF4-4A86-93EA-CAB750410076}" destId="{F68987F4-62EF-40D7-AFA4-0D98939C4967}" srcOrd="2" destOrd="0" presId="urn:microsoft.com/office/officeart/2005/8/layout/orgChart1"/>
    <dgm:cxn modelId="{943EAB8B-4DE7-4122-BBCD-C8F1B759E872}" type="presParOf" srcId="{40CDB533-41C6-42E4-A443-63377AC0089E}" destId="{1C2E743E-F1A3-4156-BDC2-F4E58B59AD2B}" srcOrd="8" destOrd="0" presId="urn:microsoft.com/office/officeart/2005/8/layout/orgChart1"/>
    <dgm:cxn modelId="{E2790E37-2CBD-440F-8B9C-82F5B16F5644}" type="presParOf" srcId="{40CDB533-41C6-42E4-A443-63377AC0089E}" destId="{E43EC35F-EAB4-467E-A7D3-DDC4897A33AB}" srcOrd="9" destOrd="0" presId="urn:microsoft.com/office/officeart/2005/8/layout/orgChart1"/>
    <dgm:cxn modelId="{33C6C83A-2442-4C7C-8937-E1801530E51B}" type="presParOf" srcId="{E43EC35F-EAB4-467E-A7D3-DDC4897A33AB}" destId="{DE23D7FC-AB72-4540-B069-417A784D5221}" srcOrd="0" destOrd="0" presId="urn:microsoft.com/office/officeart/2005/8/layout/orgChart1"/>
    <dgm:cxn modelId="{494C935D-DAD8-4C91-A1C3-498FDFB00322}" type="presParOf" srcId="{DE23D7FC-AB72-4540-B069-417A784D5221}" destId="{0CC04221-64B8-4BC9-A412-BC50FEF60B80}" srcOrd="0" destOrd="0" presId="urn:microsoft.com/office/officeart/2005/8/layout/orgChart1"/>
    <dgm:cxn modelId="{D5DD77EF-AFF7-4AAF-BB87-1925586972B6}" type="presParOf" srcId="{DE23D7FC-AB72-4540-B069-417A784D5221}" destId="{1A732581-A876-438A-895B-5734D270BCBA}" srcOrd="1" destOrd="0" presId="urn:microsoft.com/office/officeart/2005/8/layout/orgChart1"/>
    <dgm:cxn modelId="{5DA8A892-21F5-40B9-A1C5-B4DB925C8574}" type="presParOf" srcId="{E43EC35F-EAB4-467E-A7D3-DDC4897A33AB}" destId="{4C922C48-573B-4F8E-8146-227B03984F65}" srcOrd="1" destOrd="0" presId="urn:microsoft.com/office/officeart/2005/8/layout/orgChart1"/>
    <dgm:cxn modelId="{1320A965-D5D8-48B9-8442-7B056D050646}" type="presParOf" srcId="{E43EC35F-EAB4-467E-A7D3-DDC4897A33AB}" destId="{24E1394F-DCBC-447A-B0FA-7E3396831FB4}" srcOrd="2" destOrd="0" presId="urn:microsoft.com/office/officeart/2005/8/layout/orgChart1"/>
    <dgm:cxn modelId="{A4C7D7CE-2A84-4215-B749-DFF7C506AC23}" type="presParOf" srcId="{952ACC03-68DD-443D-8591-ACEFEE733447}" destId="{F01CEBBD-03E3-4F64-9CD1-0E0DEE5B1D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856EE-B2B0-4D6C-B6C7-C12CFD13E765}">
      <dsp:nvSpPr>
        <dsp:cNvPr id="0" name=""/>
        <dsp:cNvSpPr/>
      </dsp:nvSpPr>
      <dsp:spPr>
        <a:xfrm>
          <a:off x="2845123" y="2593168"/>
          <a:ext cx="2082153" cy="20821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AIChE</a:t>
          </a:r>
          <a:endParaRPr lang="en-US" sz="4300" kern="1200" dirty="0"/>
        </a:p>
      </dsp:txBody>
      <dsp:txXfrm>
        <a:off x="3150047" y="2898092"/>
        <a:ext cx="1472305" cy="1472305"/>
      </dsp:txXfrm>
    </dsp:sp>
    <dsp:sp modelId="{B9F55EF7-68DB-4267-93DA-275AFC231061}">
      <dsp:nvSpPr>
        <dsp:cNvPr id="0" name=""/>
        <dsp:cNvSpPr/>
      </dsp:nvSpPr>
      <dsp:spPr>
        <a:xfrm rot="10800000">
          <a:off x="729538" y="3337537"/>
          <a:ext cx="1999227" cy="59341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15ABC1-92E2-4DE8-83C1-029A60926237}">
      <dsp:nvSpPr>
        <dsp:cNvPr id="0" name=""/>
        <dsp:cNvSpPr/>
      </dsp:nvSpPr>
      <dsp:spPr>
        <a:xfrm>
          <a:off x="785" y="3051241"/>
          <a:ext cx="1457507" cy="1166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Chemicals &amp; </a:t>
          </a:r>
          <a:br>
            <a:rPr lang="en-US" sz="1700" kern="1200" dirty="0" smtClean="0"/>
          </a:br>
          <a:r>
            <a:rPr lang="en-US" sz="1700" kern="1200" dirty="0" smtClean="0"/>
            <a:t>Materials</a:t>
          </a:r>
          <a:endParaRPr lang="en-US" sz="1700" kern="1200" dirty="0"/>
        </a:p>
      </dsp:txBody>
      <dsp:txXfrm>
        <a:off x="34936" y="3085392"/>
        <a:ext cx="1389205" cy="1097703"/>
      </dsp:txXfrm>
    </dsp:sp>
    <dsp:sp modelId="{16342E79-8DBE-42A8-B8DA-74F17D4967C9}">
      <dsp:nvSpPr>
        <dsp:cNvPr id="0" name=""/>
        <dsp:cNvSpPr/>
      </dsp:nvSpPr>
      <dsp:spPr>
        <a:xfrm rot="12960000">
          <a:off x="1141498" y="2069657"/>
          <a:ext cx="1999227" cy="59341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0BCE86-5126-461D-9120-A836A8FD46CD}">
      <dsp:nvSpPr>
        <dsp:cNvPr id="0" name=""/>
        <dsp:cNvSpPr/>
      </dsp:nvSpPr>
      <dsp:spPr>
        <a:xfrm>
          <a:off x="603653" y="1195802"/>
          <a:ext cx="1457507" cy="1166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Energy</a:t>
          </a:r>
          <a:endParaRPr lang="en-US" sz="1700" kern="1200" dirty="0"/>
        </a:p>
      </dsp:txBody>
      <dsp:txXfrm>
        <a:off x="637804" y="1229953"/>
        <a:ext cx="1389205" cy="1097703"/>
      </dsp:txXfrm>
    </dsp:sp>
    <dsp:sp modelId="{1F937B83-4187-4FEB-ADA9-C9488CD43D20}">
      <dsp:nvSpPr>
        <dsp:cNvPr id="0" name=""/>
        <dsp:cNvSpPr/>
      </dsp:nvSpPr>
      <dsp:spPr>
        <a:xfrm rot="15120000">
          <a:off x="2220021" y="1286063"/>
          <a:ext cx="1999227" cy="59341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8F75C-95C5-477E-9B58-ACD3F9B3C49E}">
      <dsp:nvSpPr>
        <dsp:cNvPr id="0" name=""/>
        <dsp:cNvSpPr/>
      </dsp:nvSpPr>
      <dsp:spPr>
        <a:xfrm>
          <a:off x="2181984" y="49078"/>
          <a:ext cx="1457507" cy="1166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Sustainability &amp; Environment</a:t>
          </a:r>
          <a:endParaRPr lang="en-US" sz="1700" kern="1200" dirty="0"/>
        </a:p>
      </dsp:txBody>
      <dsp:txXfrm>
        <a:off x="2216135" y="83229"/>
        <a:ext cx="1389205" cy="1097703"/>
      </dsp:txXfrm>
    </dsp:sp>
    <dsp:sp modelId="{9B97C23A-F2B4-49FC-879E-532F5A3EEC53}">
      <dsp:nvSpPr>
        <dsp:cNvPr id="0" name=""/>
        <dsp:cNvSpPr/>
      </dsp:nvSpPr>
      <dsp:spPr>
        <a:xfrm rot="17280000">
          <a:off x="3553150" y="1286063"/>
          <a:ext cx="1999227" cy="59341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DFF66-FE43-45E0-A1E1-737471055D0B}">
      <dsp:nvSpPr>
        <dsp:cNvPr id="0" name=""/>
        <dsp:cNvSpPr/>
      </dsp:nvSpPr>
      <dsp:spPr>
        <a:xfrm>
          <a:off x="4132908" y="49078"/>
          <a:ext cx="1457507" cy="1166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Biological Engineering</a:t>
          </a:r>
          <a:endParaRPr lang="en-US" sz="1700" kern="1200" dirty="0"/>
        </a:p>
      </dsp:txBody>
      <dsp:txXfrm>
        <a:off x="4167059" y="83229"/>
        <a:ext cx="1389205" cy="1097703"/>
      </dsp:txXfrm>
    </dsp:sp>
    <dsp:sp modelId="{62B3E87E-2C9F-44AF-AC38-F8960E8A5A6A}">
      <dsp:nvSpPr>
        <dsp:cNvPr id="0" name=""/>
        <dsp:cNvSpPr/>
      </dsp:nvSpPr>
      <dsp:spPr>
        <a:xfrm rot="19440000">
          <a:off x="4631674" y="2069657"/>
          <a:ext cx="1999227" cy="59341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3F3BA-B8D4-4DE7-9D2A-9639F7F465B0}">
      <dsp:nvSpPr>
        <dsp:cNvPr id="0" name=""/>
        <dsp:cNvSpPr/>
      </dsp:nvSpPr>
      <dsp:spPr>
        <a:xfrm>
          <a:off x="5711239" y="1195802"/>
          <a:ext cx="1457507" cy="1166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Process Safety</a:t>
          </a:r>
          <a:endParaRPr lang="en-US" sz="1700" kern="1200" dirty="0"/>
        </a:p>
      </dsp:txBody>
      <dsp:txXfrm>
        <a:off x="5745390" y="1229953"/>
        <a:ext cx="1389205" cy="1097703"/>
      </dsp:txXfrm>
    </dsp:sp>
    <dsp:sp modelId="{C938DA70-3722-4CD4-AA59-4BBED1A637DE}">
      <dsp:nvSpPr>
        <dsp:cNvPr id="0" name=""/>
        <dsp:cNvSpPr/>
      </dsp:nvSpPr>
      <dsp:spPr>
        <a:xfrm>
          <a:off x="5043633" y="3337537"/>
          <a:ext cx="1999227" cy="59341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0D2B1B-FC1B-4D1B-A86D-A7490932DEAC}">
      <dsp:nvSpPr>
        <dsp:cNvPr id="0" name=""/>
        <dsp:cNvSpPr/>
      </dsp:nvSpPr>
      <dsp:spPr>
        <a:xfrm>
          <a:off x="6314107" y="3051241"/>
          <a:ext cx="1457507" cy="1166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Chemical Engineering practice</a:t>
          </a:r>
          <a:endParaRPr lang="en-US" sz="1700" kern="1200" dirty="0"/>
        </a:p>
      </dsp:txBody>
      <dsp:txXfrm>
        <a:off x="6348258" y="3085392"/>
        <a:ext cx="1389205" cy="1097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E743E-F1A3-4156-BDC2-F4E58B59AD2B}">
      <dsp:nvSpPr>
        <dsp:cNvPr id="0" name=""/>
        <dsp:cNvSpPr/>
      </dsp:nvSpPr>
      <dsp:spPr>
        <a:xfrm>
          <a:off x="5257800" y="3319388"/>
          <a:ext cx="4356747" cy="298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11"/>
              </a:lnTo>
              <a:lnTo>
                <a:pt x="4356747" y="109611"/>
              </a:lnTo>
              <a:lnTo>
                <a:pt x="4356747" y="2986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7DD66-F5AA-4392-94DA-08BC0DE468F9}">
      <dsp:nvSpPr>
        <dsp:cNvPr id="0" name=""/>
        <dsp:cNvSpPr/>
      </dsp:nvSpPr>
      <dsp:spPr>
        <a:xfrm>
          <a:off x="5257800" y="3319388"/>
          <a:ext cx="2178373" cy="298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11"/>
              </a:lnTo>
              <a:lnTo>
                <a:pt x="2178373" y="109611"/>
              </a:lnTo>
              <a:lnTo>
                <a:pt x="2178373" y="2986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04D81-8E92-4F1E-914E-8DBE97E8374E}">
      <dsp:nvSpPr>
        <dsp:cNvPr id="0" name=""/>
        <dsp:cNvSpPr/>
      </dsp:nvSpPr>
      <dsp:spPr>
        <a:xfrm>
          <a:off x="5212080" y="3319388"/>
          <a:ext cx="91440" cy="298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6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F64D7-F25F-4C21-84C8-173ADBDF9650}">
      <dsp:nvSpPr>
        <dsp:cNvPr id="0" name=""/>
        <dsp:cNvSpPr/>
      </dsp:nvSpPr>
      <dsp:spPr>
        <a:xfrm>
          <a:off x="3079426" y="3319388"/>
          <a:ext cx="2178373" cy="298644"/>
        </a:xfrm>
        <a:custGeom>
          <a:avLst/>
          <a:gdLst/>
          <a:ahLst/>
          <a:cxnLst/>
          <a:rect l="0" t="0" r="0" b="0"/>
          <a:pathLst>
            <a:path>
              <a:moveTo>
                <a:pt x="2178373" y="0"/>
              </a:moveTo>
              <a:lnTo>
                <a:pt x="2178373" y="109611"/>
              </a:lnTo>
              <a:lnTo>
                <a:pt x="0" y="109611"/>
              </a:lnTo>
              <a:lnTo>
                <a:pt x="0" y="2986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DFB20-6259-4343-97EF-B42869EA2F72}">
      <dsp:nvSpPr>
        <dsp:cNvPr id="0" name=""/>
        <dsp:cNvSpPr/>
      </dsp:nvSpPr>
      <dsp:spPr>
        <a:xfrm>
          <a:off x="901052" y="3319388"/>
          <a:ext cx="4356747" cy="298644"/>
        </a:xfrm>
        <a:custGeom>
          <a:avLst/>
          <a:gdLst/>
          <a:ahLst/>
          <a:cxnLst/>
          <a:rect l="0" t="0" r="0" b="0"/>
          <a:pathLst>
            <a:path>
              <a:moveTo>
                <a:pt x="4356747" y="0"/>
              </a:moveTo>
              <a:lnTo>
                <a:pt x="4356747" y="109611"/>
              </a:lnTo>
              <a:lnTo>
                <a:pt x="0" y="109611"/>
              </a:lnTo>
              <a:lnTo>
                <a:pt x="0" y="2986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71F9C-C8F5-4808-860E-F837A66A76F4}">
      <dsp:nvSpPr>
        <dsp:cNvPr id="0" name=""/>
        <dsp:cNvSpPr/>
      </dsp:nvSpPr>
      <dsp:spPr>
        <a:xfrm>
          <a:off x="4357645" y="2419233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TEAM STRUCTURE</a:t>
          </a:r>
          <a:endParaRPr lang="en-IN" sz="1500" kern="1200" dirty="0"/>
        </a:p>
      </dsp:txBody>
      <dsp:txXfrm>
        <a:off x="4357645" y="2419233"/>
        <a:ext cx="1800308" cy="900154"/>
      </dsp:txXfrm>
    </dsp:sp>
    <dsp:sp modelId="{73215FEA-8846-43BA-A6ED-3200A5E6B817}">
      <dsp:nvSpPr>
        <dsp:cNvPr id="0" name=""/>
        <dsp:cNvSpPr/>
      </dsp:nvSpPr>
      <dsp:spPr>
        <a:xfrm>
          <a:off x="898" y="361803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Faculty Advisor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</a:t>
          </a:r>
          <a:r>
            <a:rPr lang="en-IN" sz="1500" kern="1200" dirty="0" err="1" smtClean="0"/>
            <a:t>Vimal</a:t>
          </a:r>
          <a:r>
            <a:rPr lang="en-IN" sz="1500" kern="1200" dirty="0" smtClean="0"/>
            <a:t> Kumar)</a:t>
          </a:r>
          <a:endParaRPr lang="en-IN" sz="1500" kern="1200" dirty="0"/>
        </a:p>
      </dsp:txBody>
      <dsp:txXfrm>
        <a:off x="898" y="3618032"/>
        <a:ext cx="1800308" cy="900154"/>
      </dsp:txXfrm>
    </dsp:sp>
    <dsp:sp modelId="{893774B5-98E7-40A5-AC9F-C70694C5E0E5}">
      <dsp:nvSpPr>
        <dsp:cNvPr id="0" name=""/>
        <dsp:cNvSpPr/>
      </dsp:nvSpPr>
      <dsp:spPr>
        <a:xfrm>
          <a:off x="2179272" y="361803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Technical members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(6)</a:t>
          </a:r>
          <a:endParaRPr lang="en-IN" sz="1500" kern="1200" dirty="0"/>
        </a:p>
      </dsp:txBody>
      <dsp:txXfrm>
        <a:off x="2179272" y="3618032"/>
        <a:ext cx="1800308" cy="900154"/>
      </dsp:txXfrm>
    </dsp:sp>
    <dsp:sp modelId="{121CA817-387A-464B-8350-F4492BF200CD}">
      <dsp:nvSpPr>
        <dsp:cNvPr id="0" name=""/>
        <dsp:cNvSpPr/>
      </dsp:nvSpPr>
      <dsp:spPr>
        <a:xfrm>
          <a:off x="4357645" y="361803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Marketing members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(5)</a:t>
          </a:r>
          <a:endParaRPr lang="en-IN" sz="1500" kern="1200" dirty="0"/>
        </a:p>
      </dsp:txBody>
      <dsp:txXfrm>
        <a:off x="4357645" y="3618032"/>
        <a:ext cx="1800308" cy="900154"/>
      </dsp:txXfrm>
    </dsp:sp>
    <dsp:sp modelId="{4C4DE9F6-35E8-4567-9971-8506C0B8B28B}">
      <dsp:nvSpPr>
        <dsp:cNvPr id="0" name=""/>
        <dsp:cNvSpPr/>
      </dsp:nvSpPr>
      <dsp:spPr>
        <a:xfrm>
          <a:off x="6536019" y="361803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Promotion and Organizing members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(5)</a:t>
          </a:r>
          <a:endParaRPr lang="en-IN" sz="1500" kern="1200" dirty="0"/>
        </a:p>
      </dsp:txBody>
      <dsp:txXfrm>
        <a:off x="6536019" y="3618032"/>
        <a:ext cx="1800308" cy="900154"/>
      </dsp:txXfrm>
    </dsp:sp>
    <dsp:sp modelId="{0CC04221-64B8-4BC9-A412-BC50FEF60B80}">
      <dsp:nvSpPr>
        <dsp:cNvPr id="0" name=""/>
        <dsp:cNvSpPr/>
      </dsp:nvSpPr>
      <dsp:spPr>
        <a:xfrm>
          <a:off x="8714392" y="361803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Web developers &amp; designers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(2)</a:t>
          </a:r>
          <a:endParaRPr lang="en-IN" sz="1500" kern="1200" dirty="0"/>
        </a:p>
      </dsp:txBody>
      <dsp:txXfrm>
        <a:off x="8714392" y="3618032"/>
        <a:ext cx="1800308" cy="90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91F59-E5FF-4549-B792-86E23A38B3F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F14D7-AD34-46C9-AB38-DF15AD07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6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F14D7-AD34-46C9-AB38-DF15AD071B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F14D7-AD34-46C9-AB38-DF15AD071B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273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3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46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7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00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7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8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87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7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35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0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6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9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4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7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0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46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2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1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0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2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30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8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46" y="-2275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355" y="609600"/>
            <a:ext cx="9144000" cy="1902691"/>
          </a:xfrm>
          <a:solidFill>
            <a:schemeClr val="accent1">
              <a:lumMod val="75000"/>
              <a:alpha val="59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smtClean="0">
                <a:solidFill>
                  <a:srgbClr val="FFFF00"/>
                </a:solidFill>
                <a:latin typeface="Gill Sans Ultra Bold" panose="020B0A02020104020203" pitchFamily="34" charset="0"/>
                <a:ea typeface="Adobe Gothic Std B" panose="020B0800000000000000" pitchFamily="34" charset="-128"/>
              </a:rPr>
              <a:t>AIChE </a:t>
            </a:r>
            <a:r>
              <a:rPr lang="en-US" b="1" dirty="0" smtClean="0">
                <a:solidFill>
                  <a:srgbClr val="FFFF00"/>
                </a:solidFill>
                <a:latin typeface="Gill Sans Ultra Bold" panose="020B0A02020104020203" pitchFamily="34" charset="0"/>
                <a:ea typeface="Adobe Gothic Std B" panose="020B0800000000000000" pitchFamily="34" charset="-128"/>
              </a:rPr>
              <a:t>IIT </a:t>
            </a:r>
            <a:r>
              <a:rPr lang="en-US" b="1" dirty="0" err="1" smtClean="0">
                <a:solidFill>
                  <a:srgbClr val="FFFF00"/>
                </a:solidFill>
                <a:latin typeface="Gill Sans Ultra Bold" panose="020B0A02020104020203" pitchFamily="34" charset="0"/>
                <a:ea typeface="Adobe Gothic Std B" panose="020B0800000000000000" pitchFamily="34" charset="-128"/>
              </a:rPr>
              <a:t>Roorkee</a:t>
            </a:r>
            <a:r>
              <a:rPr lang="en-US" b="1" dirty="0" smtClean="0">
                <a:solidFill>
                  <a:srgbClr val="FFFF00"/>
                </a:solidFill>
                <a:latin typeface="Gill Sans Ultra Bold" panose="020B0A02020104020203" pitchFamily="34" charset="0"/>
                <a:ea typeface="Adobe Gothic Std B" panose="020B0800000000000000" pitchFamily="34" charset="-128"/>
              </a:rPr>
              <a:t> Student Chapter</a:t>
            </a:r>
            <a:endParaRPr lang="en-US" b="1" dirty="0">
              <a:solidFill>
                <a:srgbClr val="FFFF00"/>
              </a:solidFill>
              <a:latin typeface="Gill Sans Ultra Bold" panose="020B0A020201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8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325563"/>
          </a:xfrm>
          <a:solidFill>
            <a:schemeClr val="tx1">
              <a:lumMod val="85000"/>
              <a:lumOff val="15000"/>
              <a:alpha val="82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Student</a:t>
            </a:r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Poster</a:t>
            </a:r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Competition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  <a:solidFill>
            <a:schemeClr val="tx1">
              <a:lumMod val="85000"/>
              <a:lumOff val="15000"/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subject of each paper is left entirely to the individual student. Presentations often focus on recent advances in some branch of chemical engineering, original research, or plant design</a:t>
            </a:r>
            <a: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b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US" sz="2400" b="1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Participation in the </a:t>
            </a:r>
            <a: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Paper </a:t>
            </a:r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Competition offers valuable, real-world experience for students. </a:t>
            </a:r>
            <a:endParaRPr lang="en-US" sz="2400" b="1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b="1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are selected on the basis of regional conference results.</a:t>
            </a:r>
            <a:endParaRPr lang="en-US" sz="2400" b="1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3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Internship </a:t>
            </a:r>
            <a:r>
              <a:rPr lang="en-IN" dirty="0" err="1" smtClean="0"/>
              <a:t>Oppurtunities</a:t>
            </a:r>
            <a:r>
              <a:rPr lang="en-IN" dirty="0" smtClean="0"/>
              <a:t> Through </a:t>
            </a:r>
            <a:r>
              <a:rPr lang="en-IN" dirty="0" err="1" smtClean="0"/>
              <a:t>AIChE</a:t>
            </a:r>
            <a:r>
              <a:rPr lang="en-IN" dirty="0" smtClean="0"/>
              <a:t>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There are lots of programmes and schemes going on in </a:t>
            </a:r>
            <a:r>
              <a:rPr lang="en-IN" dirty="0" err="1"/>
              <a:t>AIChE</a:t>
            </a:r>
            <a:r>
              <a:rPr lang="en-IN" dirty="0"/>
              <a:t> which can provide internships to undergraduate students.</a:t>
            </a:r>
          </a:p>
          <a:p>
            <a:endParaRPr lang="en-IN" dirty="0"/>
          </a:p>
          <a:p>
            <a:r>
              <a:rPr lang="en-IN" dirty="0"/>
              <a:t>Some of them are:</a:t>
            </a:r>
          </a:p>
          <a:p>
            <a:pPr marL="0" indent="0">
              <a:buNone/>
            </a:pPr>
            <a:r>
              <a:rPr lang="en-IN" dirty="0"/>
              <a:t> 	1.)</a:t>
            </a:r>
            <a:r>
              <a:rPr lang="en-IN" b="1" dirty="0"/>
              <a:t> Washington Internships for Students in </a:t>
            </a:r>
            <a:r>
              <a:rPr lang="en-IN" b="1" dirty="0" smtClean="0"/>
              <a:t>	Engineering </a:t>
            </a:r>
            <a:r>
              <a:rPr lang="en-IN" b="1" dirty="0"/>
              <a:t>(WISE)</a:t>
            </a:r>
          </a:p>
          <a:p>
            <a:pPr marL="0" indent="0">
              <a:buNone/>
            </a:pPr>
            <a:r>
              <a:rPr lang="en-IN" dirty="0"/>
              <a:t>	2.)</a:t>
            </a:r>
            <a:r>
              <a:rPr lang="en-IN" b="1" dirty="0"/>
              <a:t> </a:t>
            </a:r>
            <a:r>
              <a:rPr lang="en-IN" b="1" dirty="0" err="1"/>
              <a:t>AIChE</a:t>
            </a:r>
            <a:r>
              <a:rPr lang="en-IN" b="1" dirty="0"/>
              <a:t> Young Professionals Online Home</a:t>
            </a:r>
          </a:p>
          <a:p>
            <a:pPr marL="0" indent="0">
              <a:buNone/>
            </a:pPr>
            <a:r>
              <a:rPr lang="en-IN" dirty="0"/>
              <a:t>	3.)</a:t>
            </a:r>
            <a:r>
              <a:rPr lang="en-IN" b="1" dirty="0"/>
              <a:t> </a:t>
            </a:r>
            <a:r>
              <a:rPr lang="en-IN" b="1" dirty="0" err="1"/>
              <a:t>AIChE</a:t>
            </a:r>
            <a:r>
              <a:rPr lang="en-IN" b="1" dirty="0"/>
              <a:t> WISE Intern is Awarded NSF Graduate </a:t>
            </a:r>
            <a:r>
              <a:rPr lang="en-IN" b="1" dirty="0" smtClean="0"/>
              <a:t>	Research Fellowship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	4.)</a:t>
            </a:r>
            <a:r>
              <a:rPr lang="en-IN" b="1" dirty="0"/>
              <a:t> Women's Initiatives Committee (WIC)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3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Certain steps to be followed:</a:t>
            </a:r>
          </a:p>
          <a:p>
            <a:pPr marL="0" indent="0">
              <a:buNone/>
            </a:pPr>
            <a:r>
              <a:rPr lang="en-IN" sz="2000" dirty="0"/>
              <a:t>      1.)Get student membership and become an </a:t>
            </a:r>
            <a:r>
              <a:rPr lang="en-IN" sz="2000" dirty="0" smtClean="0"/>
              <a:t>	active member </a:t>
            </a:r>
            <a:r>
              <a:rPr lang="en-IN" sz="2000" dirty="0"/>
              <a:t>of the chapter.</a:t>
            </a:r>
          </a:p>
          <a:p>
            <a:pPr marL="0" indent="0">
              <a:buNone/>
            </a:pPr>
            <a:r>
              <a:rPr lang="en-IN" sz="2000" dirty="0"/>
              <a:t>      2.)Make your internship account on </a:t>
            </a:r>
            <a:r>
              <a:rPr lang="en-IN" sz="2000" dirty="0" err="1"/>
              <a:t>AIChE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    3.)View all kinds of internships.</a:t>
            </a:r>
          </a:p>
          <a:p>
            <a:pPr marL="0" indent="0">
              <a:buNone/>
            </a:pPr>
            <a:r>
              <a:rPr lang="en-IN" sz="2000" dirty="0"/>
              <a:t>      4.) Post your resume onto it.</a:t>
            </a:r>
          </a:p>
          <a:p>
            <a:pPr marL="0" indent="0">
              <a:buNone/>
            </a:pPr>
            <a:r>
              <a:rPr lang="en-IN" sz="2000" dirty="0"/>
              <a:t>      5.)Get personal internship alerts.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853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67" y="4572000"/>
            <a:ext cx="9144000" cy="1384995"/>
          </a:xfrm>
          <a:prstGeom prst="rect">
            <a:avLst/>
          </a:prstGeom>
          <a:solidFill>
            <a:schemeClr val="tx2">
              <a:lumMod val="75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Our Aim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@</a:t>
            </a:r>
            <a:r>
              <a:rPr lang="en-US" sz="2800" b="1" dirty="0">
                <a:solidFill>
                  <a:srgbClr val="FFFF00"/>
                </a:solidFill>
              </a:rPr>
              <a:t/>
            </a:r>
            <a:br>
              <a:rPr lang="en-US" sz="2800" b="1" dirty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AIChE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I.I.T. </a:t>
            </a:r>
            <a:r>
              <a:rPr lang="en-US" sz="2800" b="1" dirty="0" err="1">
                <a:solidFill>
                  <a:srgbClr val="FFFF00"/>
                </a:solidFill>
              </a:rPr>
              <a:t>Roorkee</a:t>
            </a:r>
            <a:r>
              <a:rPr lang="en-US" sz="2800" b="1" dirty="0">
                <a:solidFill>
                  <a:srgbClr val="FFFF00"/>
                </a:solidFill>
              </a:rPr>
              <a:t> Student Chapter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160" y="1752600"/>
            <a:ext cx="5330379" cy="4814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63" y="-381000"/>
            <a:ext cx="9018563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3219" y="2049460"/>
            <a:ext cx="43568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promote advancement of Chemical </a:t>
            </a:r>
            <a:r>
              <a:rPr lang="en-US" sz="2400" dirty="0" smtClean="0"/>
              <a:t>Engineering </a:t>
            </a:r>
            <a:r>
              <a:rPr lang="en-US" sz="2400" dirty="0"/>
              <a:t>Science.</a:t>
            </a:r>
          </a:p>
          <a:p>
            <a:endParaRPr lang="en-US" sz="2400" dirty="0"/>
          </a:p>
          <a:p>
            <a:r>
              <a:rPr lang="en-US" sz="2400" dirty="0"/>
              <a:t>To maintain and widen contacts with the industry experts related to the field in India and abroad.</a:t>
            </a:r>
          </a:p>
          <a:p>
            <a:endParaRPr lang="en-US" sz="2400" dirty="0"/>
          </a:p>
          <a:p>
            <a:r>
              <a:rPr lang="en-US" sz="2400" dirty="0"/>
              <a:t>Ensure regular exchange of ideas with other national and international professionals of Chemical Engineering.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4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chemeClr val="accent4">
              <a:lumMod val="75000"/>
              <a:alpha val="26000"/>
            </a:schemeClr>
          </a:solidFill>
        </p:spPr>
        <p:txBody>
          <a:bodyPr/>
          <a:lstStyle/>
          <a:p>
            <a:pPr algn="ctr"/>
            <a:r>
              <a:rPr lang="en-IN" b="1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REPRESENTATION OF IITR AT INTERNATIONAL LEVEL</a:t>
            </a:r>
            <a:endParaRPr lang="en-IN" b="1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50975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 smtClean="0">
                <a:solidFill>
                  <a:schemeClr val="tx1"/>
                </a:solidFill>
              </a:rPr>
              <a:t>STEP 1:</a:t>
            </a:r>
          </a:p>
          <a:p>
            <a:pPr marL="342900" lvl="1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Our first aim in participating competitions will be to participate in the regional events and give a solid performance there.</a:t>
            </a:r>
          </a:p>
          <a:p>
            <a:pPr marL="342900" lvl="1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718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STEP 2:</a:t>
            </a:r>
          </a:p>
          <a:p>
            <a:pPr lvl="1"/>
            <a:r>
              <a:rPr lang="en-IN" sz="2000" dirty="0" smtClean="0"/>
              <a:t>After some nice </a:t>
            </a:r>
            <a:r>
              <a:rPr lang="en-IN" sz="2000" dirty="0" err="1" smtClean="0"/>
              <a:t>perfomances</a:t>
            </a:r>
            <a:r>
              <a:rPr lang="en-IN" sz="2000" dirty="0" smtClean="0"/>
              <a:t> in these events, we will move one step above for competition and participate in the </a:t>
            </a:r>
            <a:r>
              <a:rPr lang="en-IN" sz="2000" u="sng" dirty="0" smtClean="0"/>
              <a:t>Main </a:t>
            </a:r>
            <a:r>
              <a:rPr lang="en-IN" sz="2000" u="sng" dirty="0"/>
              <a:t>E</a:t>
            </a:r>
            <a:r>
              <a:rPr lang="en-IN" sz="2000" u="sng" dirty="0" smtClean="0"/>
              <a:t>vents </a:t>
            </a:r>
            <a:r>
              <a:rPr lang="en-IN" sz="2000" dirty="0" smtClean="0"/>
              <a:t>of </a:t>
            </a:r>
            <a:r>
              <a:rPr lang="en-IN" sz="2000" dirty="0" err="1" smtClean="0"/>
              <a:t>AIChE</a:t>
            </a:r>
            <a:r>
              <a:rPr lang="en-IN" sz="2000" dirty="0" smtClean="0"/>
              <a:t> where there is cut throat competition.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4295239"/>
            <a:ext cx="7981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STEP 3: </a:t>
            </a:r>
          </a:p>
          <a:p>
            <a:pPr lvl="1"/>
            <a:r>
              <a:rPr lang="en-IN" sz="2000" dirty="0" smtClean="0"/>
              <a:t>We are also planning to organize </a:t>
            </a:r>
            <a:r>
              <a:rPr lang="en-IN" sz="2000" dirty="0" err="1" smtClean="0"/>
              <a:t>AIChE’s</a:t>
            </a:r>
            <a:r>
              <a:rPr lang="en-IN" sz="2000" dirty="0" smtClean="0"/>
              <a:t> main events in our campus in near future(most probably in 2017) after completing the first two objectives satisfactorily.</a:t>
            </a:r>
          </a:p>
          <a:p>
            <a:pPr lvl="1"/>
            <a:endParaRPr lang="en-IN" sz="2000" dirty="0" smtClean="0"/>
          </a:p>
          <a:p>
            <a:r>
              <a:rPr lang="en-IN" sz="2000" dirty="0" smtClean="0"/>
              <a:t>Our department and especially IIT </a:t>
            </a:r>
            <a:r>
              <a:rPr lang="en-IN" sz="2000" dirty="0" err="1" smtClean="0"/>
              <a:t>Roorkee</a:t>
            </a:r>
            <a:r>
              <a:rPr lang="en-IN" sz="2000" dirty="0"/>
              <a:t> </a:t>
            </a:r>
            <a:r>
              <a:rPr lang="en-IN" sz="2000" dirty="0" smtClean="0"/>
              <a:t>has got all the potential to get a  special attention on a global scale as we carry out all the above steps in the best possible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3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78666"/>
            <a:ext cx="5867400" cy="588134"/>
          </a:xfrm>
          <a:solidFill>
            <a:schemeClr val="bg1">
              <a:lumMod val="50000"/>
              <a:alpha val="23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COMPETITIONS IN CAMPUS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75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the </a:t>
            </a:r>
            <a:r>
              <a:rPr lang="en-US" dirty="0" err="1" smtClean="0"/>
              <a:t>AIChE’s</a:t>
            </a:r>
            <a:r>
              <a:rPr lang="en-US" dirty="0" smtClean="0"/>
              <a:t> competitions will be held</a:t>
            </a:r>
          </a:p>
          <a:p>
            <a:pPr marL="0" indent="0">
              <a:buNone/>
            </a:pPr>
            <a:r>
              <a:rPr lang="en-US" dirty="0" smtClean="0"/>
              <a:t>   in Cognizance.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AIChE’s</a:t>
            </a:r>
            <a:r>
              <a:rPr lang="en-US" dirty="0" smtClean="0"/>
              <a:t> </a:t>
            </a:r>
            <a:r>
              <a:rPr lang="en-US" dirty="0"/>
              <a:t>competitions </a:t>
            </a:r>
            <a:r>
              <a:rPr lang="en-US" dirty="0" smtClean="0"/>
              <a:t>will also be held in the campus amongst the students of IIT </a:t>
            </a:r>
            <a:r>
              <a:rPr lang="en-US" dirty="0" err="1" smtClean="0"/>
              <a:t>Rooekee</a:t>
            </a:r>
            <a:r>
              <a:rPr lang="en-US" dirty="0" smtClean="0"/>
              <a:t>. These events are broadly classified in two parts: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2000" dirty="0" smtClean="0"/>
              <a:t>1.) Events in Autumn Semester: for many of the first </a:t>
            </a:r>
            <a:r>
              <a:rPr lang="en-US" sz="2000" dirty="0" err="1" smtClean="0"/>
              <a:t>yearites</a:t>
            </a:r>
            <a:r>
              <a:rPr lang="en-US" sz="2000" dirty="0" smtClean="0"/>
              <a:t>, this branch will be quite new. So the events mainly will be such that they can explore the branch, know more about it and develop  a greater  interest in chemical engineering.</a:t>
            </a:r>
          </a:p>
          <a:p>
            <a:pPr marL="342900" lvl="1" indent="0">
              <a:buNone/>
            </a:pPr>
            <a:endParaRPr lang="en-US" sz="2000" dirty="0" smtClean="0"/>
          </a:p>
          <a:p>
            <a:pPr marL="342900" lvl="1" indent="0">
              <a:buNone/>
            </a:pPr>
            <a:r>
              <a:rPr lang="en-US" sz="2000" dirty="0" smtClean="0"/>
              <a:t>2.)Events in spring semester: Mainly model making events will be focused in this semester.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3276600" cy="31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9144000" cy="685800"/>
          </a:xfrm>
          <a:solidFill>
            <a:schemeClr val="accent1">
              <a:lumMod val="60000"/>
              <a:lumOff val="40000"/>
              <a:alpha val="38000"/>
            </a:schemeClr>
          </a:solidFill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ADDITIONAL FEATURES…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391401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dirty="0" smtClean="0"/>
              <a:t>● </a:t>
            </a:r>
            <a:r>
              <a:rPr lang="en-IN" sz="1800" b="1" dirty="0" smtClean="0"/>
              <a:t>We are also intending to start new Sister Chapters with some reputed institutes.</a:t>
            </a:r>
          </a:p>
          <a:p>
            <a:pPr marL="400050" lvl="1" indent="0">
              <a:buNone/>
            </a:pPr>
            <a:r>
              <a:rPr lang="en-IN" dirty="0"/>
              <a:t>-Interact with other Student Chapters</a:t>
            </a:r>
          </a:p>
          <a:p>
            <a:pPr marL="400050" lvl="1" indent="0">
              <a:buNone/>
            </a:pPr>
            <a:r>
              <a:rPr lang="en-IN" dirty="0" smtClean="0"/>
              <a:t>-</a:t>
            </a:r>
            <a:r>
              <a:rPr lang="en-IN" dirty="0"/>
              <a:t>Stream their conferences and talks in our campus</a:t>
            </a:r>
            <a:r>
              <a:rPr lang="en-IN" dirty="0" smtClean="0"/>
              <a:t>.</a:t>
            </a:r>
          </a:p>
          <a:p>
            <a:pPr marL="400050" lvl="1" indent="0">
              <a:buNone/>
            </a:pP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● </a:t>
            </a:r>
            <a:r>
              <a:rPr lang="en-IN" sz="1800" b="1" dirty="0" err="1" smtClean="0"/>
              <a:t>AIChE</a:t>
            </a:r>
            <a:r>
              <a:rPr lang="en-IN" sz="1800" b="1" dirty="0" smtClean="0"/>
              <a:t> </a:t>
            </a:r>
            <a:r>
              <a:rPr lang="en-IN" sz="1800" b="1" dirty="0"/>
              <a:t>Academy and </a:t>
            </a:r>
            <a:r>
              <a:rPr lang="en-IN" sz="1800" b="1" dirty="0" err="1"/>
              <a:t>eLibrary</a:t>
            </a:r>
            <a:endParaRPr lang="en-IN" sz="1800" b="1" dirty="0"/>
          </a:p>
          <a:p>
            <a:pPr marL="0" indent="0">
              <a:buNone/>
            </a:pPr>
            <a:r>
              <a:rPr lang="en-IN" dirty="0"/>
              <a:t>	-Access to courses, webinars, conference presentations </a:t>
            </a:r>
            <a:r>
              <a:rPr lang="en-IN" dirty="0" smtClean="0"/>
              <a:t>and 	more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	-Unlimited access to entire textbooks as PDFs </a:t>
            </a:r>
            <a:r>
              <a:rPr lang="en-IN" dirty="0" smtClean="0"/>
              <a:t>and various 	journals.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5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9144000" cy="609600"/>
          </a:xfrm>
          <a:solidFill>
            <a:schemeClr val="accent1">
              <a:alpha val="36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ADDITIONAL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FEATURES (cont.)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39001" cy="388077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● Workshops </a:t>
            </a:r>
            <a:r>
              <a:rPr lang="en-IN" b="1" dirty="0"/>
              <a:t>and Seminars by faculties and local industry experts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● </a:t>
            </a:r>
            <a:r>
              <a:rPr lang="en-US" b="1" dirty="0" smtClean="0"/>
              <a:t>Computer </a:t>
            </a:r>
            <a:r>
              <a:rPr lang="en-US" b="1" dirty="0" err="1"/>
              <a:t>Courses:computer</a:t>
            </a:r>
            <a:r>
              <a:rPr lang="en-US" b="1" dirty="0"/>
              <a:t> programming, </a:t>
            </a:r>
            <a:r>
              <a:rPr lang="en-US" b="1" dirty="0" err="1"/>
              <a:t>Matlab</a:t>
            </a:r>
            <a:r>
              <a:rPr lang="en-US" b="1" dirty="0"/>
              <a:t>, </a:t>
            </a:r>
            <a:r>
              <a:rPr lang="en-US" b="1" dirty="0" err="1"/>
              <a:t>Hysys</a:t>
            </a:r>
            <a:r>
              <a:rPr lang="en-US" b="1" dirty="0"/>
              <a:t> and Polymath, Java tutorials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● Exposure and Practical application to students. Interaction between </a:t>
            </a:r>
            <a:r>
              <a:rPr lang="en-IN" b="1" dirty="0" err="1"/>
              <a:t>junios</a:t>
            </a:r>
            <a:r>
              <a:rPr lang="en-IN" b="1" dirty="0"/>
              <a:t> and seniors in campus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/>
              <a:t>● Develop project </a:t>
            </a:r>
            <a:r>
              <a:rPr lang="en-IN" b="1" dirty="0" err="1"/>
              <a:t>manangement</a:t>
            </a:r>
            <a:r>
              <a:rPr lang="en-IN" b="1" dirty="0"/>
              <a:t> and program planning skills.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984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12 student members – at least twelve students from the university must become </a:t>
            </a:r>
            <a:r>
              <a:rPr lang="en-US" b="1" dirty="0" err="1"/>
              <a:t>AIChE</a:t>
            </a:r>
            <a:r>
              <a:rPr lang="en-US" b="1" dirty="0"/>
              <a:t>   student members </a:t>
            </a:r>
            <a:endParaRPr lang="en-US" b="1" dirty="0" smtClean="0"/>
          </a:p>
          <a:p>
            <a:r>
              <a:rPr lang="en-US" b="1" dirty="0"/>
              <a:t>One faculty member – the chapter’s faculty advisor must be an </a:t>
            </a:r>
            <a:r>
              <a:rPr lang="en-US" b="1" dirty="0" err="1"/>
              <a:t>AIChE</a:t>
            </a:r>
            <a:r>
              <a:rPr lang="en-US" b="1" dirty="0"/>
              <a:t> </a:t>
            </a:r>
            <a:r>
              <a:rPr lang="en-US" b="1" dirty="0" smtClean="0"/>
              <a:t>member</a:t>
            </a:r>
          </a:p>
          <a:p>
            <a:r>
              <a:rPr lang="en-IN" b="1" dirty="0"/>
              <a:t> Letters of support on university letterhead from the advisor and department </a:t>
            </a:r>
            <a:r>
              <a:rPr lang="en-IN" b="1" dirty="0" smtClean="0"/>
              <a:t>chair</a:t>
            </a:r>
          </a:p>
          <a:p>
            <a:r>
              <a:rPr lang="en-IN" b="1" dirty="0"/>
              <a:t>Copy of bylaws for the student chapter: a template is </a:t>
            </a:r>
            <a:r>
              <a:rPr lang="en-IN" b="1" dirty="0" smtClean="0"/>
              <a:t>attached</a:t>
            </a:r>
          </a:p>
          <a:p>
            <a:r>
              <a:rPr lang="en-IN" b="1" dirty="0"/>
              <a:t> Tentative list of future activities: a list of possible student activities is attached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Requirement to become a new </a:t>
            </a:r>
            <a:r>
              <a:rPr lang="en-US" sz="2400" b="1" dirty="0" err="1" smtClean="0"/>
              <a:t>AIChE</a:t>
            </a:r>
            <a:r>
              <a:rPr lang="en-US" sz="2400" b="1" dirty="0" smtClean="0"/>
              <a:t> student chapter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42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81484550"/>
              </p:ext>
            </p:extLst>
          </p:nvPr>
        </p:nvGraphicFramePr>
        <p:xfrm>
          <a:off x="609600" y="16764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" y="152400"/>
            <a:ext cx="912876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Organizing of events in the campus will be done by all the members of the chapter.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08222070"/>
              </p:ext>
            </p:extLst>
          </p:nvPr>
        </p:nvGraphicFramePr>
        <p:xfrm>
          <a:off x="-838200" y="-152400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9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400801" cy="388077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Availability of Lab </a:t>
            </a:r>
          </a:p>
          <a:p>
            <a:r>
              <a:rPr lang="en-US" sz="2400" b="1" dirty="0" smtClean="0"/>
              <a:t>Funding for Organizing Events</a:t>
            </a:r>
            <a:endParaRPr lang="en-US" sz="2400" b="1" dirty="0"/>
          </a:p>
          <a:p>
            <a:r>
              <a:rPr lang="en-US" sz="2400" b="1" dirty="0" err="1" smtClean="0"/>
              <a:t>AIChE</a:t>
            </a:r>
            <a:r>
              <a:rPr lang="en-US" sz="2400" b="1" dirty="0" smtClean="0"/>
              <a:t> bank account </a:t>
            </a:r>
          </a:p>
          <a:p>
            <a:r>
              <a:rPr lang="en-US" sz="2400" b="1" dirty="0" smtClean="0"/>
              <a:t>Building-up of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9600"/>
            <a:ext cx="9144000" cy="523220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Other Requirements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17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797105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9618"/>
            <a:ext cx="9144000" cy="51383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 smtClean="0">
              <a:solidFill>
                <a:srgbClr val="183E9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 a global scale, such chapters have been established over 100 campuses and more than 70 countries.</a:t>
            </a:r>
            <a:b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US" sz="2400" b="1" dirty="0" smtClean="0">
              <a:solidFill>
                <a:srgbClr val="183E9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There are many chapters in our country namely IIT </a:t>
            </a:r>
            <a:r>
              <a:rPr lang="en-US" sz="2400" b="1" dirty="0" err="1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Gandhinagar</a:t>
            </a:r>
            <a: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NIT </a:t>
            </a:r>
            <a:r>
              <a:rPr lang="en-US" sz="2400" b="1" dirty="0" err="1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Surat</a:t>
            </a:r>
            <a: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VIT, </a:t>
            </a:r>
            <a:r>
              <a:rPr lang="en-US" sz="2400" b="1" dirty="0" err="1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Thapar</a:t>
            </a:r>
            <a: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University, IIT Madras. </a:t>
            </a:r>
            <a:b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US" sz="2400" b="1" dirty="0" smtClean="0">
              <a:solidFill>
                <a:srgbClr val="183E9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Some of them have been member of </a:t>
            </a:r>
            <a:r>
              <a:rPr lang="en-US" sz="2400" b="1" dirty="0" err="1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AIChE</a:t>
            </a:r>
            <a: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for the past 3-4 years. Acknowledged for their work, they have bagged a good name and reputation in a short span. </a:t>
            </a:r>
            <a:b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US" sz="2400" b="1" dirty="0" smtClean="0">
              <a:solidFill>
                <a:srgbClr val="183E9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Each year, heavy participation has been seen in </a:t>
            </a:r>
            <a:r>
              <a:rPr lang="en-US" sz="2400" b="1" dirty="0" err="1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AIChE</a:t>
            </a:r>
            <a:r>
              <a:rPr lang="en-US" sz="2400" b="1" dirty="0" smtClean="0">
                <a:solidFill>
                  <a:srgbClr val="183E9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by these campuses.</a:t>
            </a:r>
          </a:p>
          <a:p>
            <a:endParaRPr lang="en-US" sz="2400" b="1" dirty="0" smtClean="0">
              <a:solidFill>
                <a:srgbClr val="183E9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IN" sz="2400" b="1" dirty="0" smtClean="0">
              <a:solidFill>
                <a:srgbClr val="183E9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183E9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b="1" dirty="0">
              <a:solidFill>
                <a:srgbClr val="183E9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5581" r="834" b="23256"/>
          <a:stretch/>
        </p:blipFill>
        <p:spPr>
          <a:xfrm>
            <a:off x="0" y="0"/>
            <a:ext cx="9144000" cy="1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3886200" cy="3363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1079" r="35833" b="5663"/>
          <a:stretch/>
        </p:blipFill>
        <p:spPr>
          <a:xfrm>
            <a:off x="-1" y="0"/>
            <a:ext cx="3200401" cy="3363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8" t="23810" r="1928" b="6348"/>
          <a:stretch/>
        </p:blipFill>
        <p:spPr>
          <a:xfrm>
            <a:off x="7046148" y="13648"/>
            <a:ext cx="2097852" cy="3350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7" t="8333" r="19062" b="5000"/>
          <a:stretch/>
        </p:blipFill>
        <p:spPr>
          <a:xfrm>
            <a:off x="-1" y="3363868"/>
            <a:ext cx="3200401" cy="3494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7038" r="29166" b="24815"/>
          <a:stretch/>
        </p:blipFill>
        <p:spPr>
          <a:xfrm>
            <a:off x="3200400" y="3352800"/>
            <a:ext cx="2705099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9" y="3363868"/>
            <a:ext cx="3241913" cy="3494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84485"/>
            <a:ext cx="9144001" cy="1325563"/>
          </a:xfrm>
          <a:solidFill>
            <a:schemeClr val="tx1">
              <a:lumMod val="65000"/>
              <a:lumOff val="35000"/>
              <a:alpha val="7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Events by </a:t>
            </a:r>
            <a:r>
              <a:rPr lang="en-US" sz="6000" b="1" dirty="0" err="1" smtClean="0">
                <a:solidFill>
                  <a:schemeClr val="bg1"/>
                </a:solidFill>
              </a:rPr>
              <a:t>AIChE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1">
              <a:lumMod val="75000"/>
              <a:alpha val="4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CHEM-E-CAR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26025"/>
            <a:ext cx="9144000" cy="1831975"/>
          </a:xfrm>
          <a:solidFill>
            <a:schemeClr val="bg1">
              <a:alpha val="63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eam will design and construct a chemically powered vehicle which will carry a specified cargo. </a:t>
            </a:r>
          </a:p>
          <a:p>
            <a:pPr marL="0" indent="0">
              <a:buNone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Teams compete at the regional conferences, and the winner of each regional conference will compete at the national conference.</a:t>
            </a: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86" y="0"/>
            <a:ext cx="9149686" cy="1082674"/>
          </a:xfrm>
          <a:solidFill>
            <a:schemeClr val="accent1">
              <a:lumMod val="75000"/>
              <a:alpha val="46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SBE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-E-Car (Biological Reaction)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05400"/>
            <a:ext cx="9149687" cy="17526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eam will design and construct a chemically powered vehicle by a biological reaction which will carry a specified cargo. </a:t>
            </a:r>
          </a:p>
          <a:p>
            <a:pPr marL="0" indent="0">
              <a:buNone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Teams compete at the regional conferences, and the winner of each regional conference will compete at the national conference.</a:t>
            </a:r>
          </a:p>
          <a:p>
            <a:endParaRPr lang="en-US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1674125"/>
            <a:ext cx="9164471" cy="51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Segoe UI Semilight" panose="020B0402040204020203" pitchFamily="34" charset="0"/>
              </a:rPr>
              <a:t>In </a:t>
            </a:r>
            <a:r>
              <a:rPr lang="en-US" sz="2400" b="1" dirty="0">
                <a:solidFill>
                  <a:schemeClr val="bg1"/>
                </a:solidFill>
                <a:cs typeface="Segoe UI Semilight" panose="020B0402040204020203" pitchFamily="34" charset="0"/>
              </a:rPr>
              <a:t>this competition, students have to </a:t>
            </a:r>
            <a:r>
              <a:rPr lang="en-IN" sz="2400" b="1" dirty="0">
                <a:solidFill>
                  <a:schemeClr val="bg1"/>
                </a:solidFill>
                <a:cs typeface="Segoe UI Semilight" panose="020B0402040204020203" pitchFamily="34" charset="0"/>
              </a:rPr>
              <a:t>design real, working, chemical engineering </a:t>
            </a:r>
            <a:r>
              <a:rPr lang="en-IN" sz="2400" b="1" dirty="0" smtClean="0">
                <a:solidFill>
                  <a:schemeClr val="bg1"/>
                </a:solidFill>
                <a:cs typeface="Segoe UI Semilight" panose="020B0402040204020203" pitchFamily="34" charset="0"/>
              </a:rPr>
              <a:t>situation(problem statement given by a  company)</a:t>
            </a:r>
            <a:r>
              <a:rPr lang="en-US" sz="2400" b="1" dirty="0" smtClean="0">
                <a:solidFill>
                  <a:schemeClr val="bg1"/>
                </a:solidFill>
                <a:cs typeface="Segoe UI Semilight" panose="020B0402040204020203" pitchFamily="34" charset="0"/>
              </a:rPr>
              <a:t>.</a:t>
            </a:r>
          </a:p>
          <a:p>
            <a:endParaRPr lang="en-US" sz="2400" b="1" dirty="0">
              <a:solidFill>
                <a:schemeClr val="bg1"/>
              </a:solidFill>
              <a:cs typeface="Segoe UI Semilight" panose="020B04020402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The problem's solution requires </a:t>
            </a:r>
            <a:r>
              <a:rPr lang="en-US" sz="2400" b="1" dirty="0" smtClean="0">
                <a:solidFill>
                  <a:schemeClr val="bg1"/>
                </a:solidFill>
              </a:rPr>
              <a:t>calculation and </a:t>
            </a:r>
            <a:r>
              <a:rPr lang="en-US" sz="2400" b="1" dirty="0">
                <a:solidFill>
                  <a:schemeClr val="bg1"/>
                </a:solidFill>
              </a:rPr>
              <a:t>evaluation of both technical data and economic factor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b="1" dirty="0" smtClean="0">
              <a:solidFill>
                <a:schemeClr val="bg1"/>
              </a:solidFill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cs typeface="Segoe UI Semilight" panose="020B0402040204020203" pitchFamily="34" charset="0"/>
            </a:endParaRPr>
          </a:p>
          <a:p>
            <a:r>
              <a:rPr lang="en-IN" sz="2400" b="1" dirty="0">
                <a:solidFill>
                  <a:schemeClr val="bg1"/>
                </a:solidFill>
                <a:cs typeface="Segoe UI Semilight" panose="020B0402040204020203" pitchFamily="34" charset="0"/>
              </a:rPr>
              <a:t>The </a:t>
            </a:r>
            <a:r>
              <a:rPr lang="en-IN" sz="2400" b="1" dirty="0" err="1">
                <a:solidFill>
                  <a:schemeClr val="bg1"/>
                </a:solidFill>
                <a:cs typeface="Segoe UI Semilight" panose="020B0402040204020203" pitchFamily="34" charset="0"/>
              </a:rPr>
              <a:t>SAChE</a:t>
            </a:r>
            <a:r>
              <a:rPr lang="en-IN" sz="2400" b="1" dirty="0">
                <a:solidFill>
                  <a:schemeClr val="bg1"/>
                </a:solidFill>
                <a:cs typeface="Segoe UI Semilight" panose="020B0402040204020203" pitchFamily="34" charset="0"/>
              </a:rPr>
              <a:t> award is presented to team and individuals for designs that apply appropriate principles of chemical process safety.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1674125"/>
          </a:xfrm>
          <a:solidFill>
            <a:schemeClr val="accent1">
              <a:lumMod val="75000"/>
              <a:alpha val="46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err="1" smtClean="0">
                <a:latin typeface="Century Gothic" panose="020B0502020202020204" pitchFamily="34" charset="0"/>
                <a:cs typeface="Adobe Hebrew" panose="02040503050201020203" pitchFamily="18" charset="-79"/>
              </a:rPr>
              <a:t>AIChE</a:t>
            </a:r>
            <a:r>
              <a:rPr lang="en-US" sz="4400" b="1" dirty="0" smtClean="0">
                <a:latin typeface="Century Gothic" panose="020B0502020202020204" pitchFamily="34" charset="0"/>
                <a:cs typeface="Adobe Hebrew" panose="02040503050201020203" pitchFamily="18" charset="-79"/>
              </a:rPr>
              <a:t> National Student Design Competition </a:t>
            </a:r>
            <a:endParaRPr lang="en-US" sz="4400" b="1" dirty="0">
              <a:latin typeface="Century Gothic" panose="020B0502020202020204" pitchFamily="34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29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62"/>
            <a:ext cx="9144000" cy="1325563"/>
          </a:xfrm>
          <a:solidFill>
            <a:schemeClr val="accent1">
              <a:lumMod val="75000"/>
              <a:alpha val="56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Global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UG Student Video Competition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3581400"/>
          </a:xfrm>
          <a:solidFill>
            <a:schemeClr val="tx1">
              <a:lumMod val="85000"/>
              <a:lumOff val="15000"/>
              <a:alpha val="84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Student </a:t>
            </a:r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chapter teams will create a 2-5 minute video that explains </a:t>
            </a:r>
            <a: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about </a:t>
            </a:r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chemical engineers and what they do.</a:t>
            </a:r>
          </a:p>
          <a:p>
            <a:endParaRPr lang="en-US" sz="2400" b="1" dirty="0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Each video will compete to win a judges choice award or a public choice award. The winners of each year’s competition will be announced at Annual Student Conference</a:t>
            </a:r>
            <a: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endParaRPr lang="en-US" sz="24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Topic </a:t>
            </a:r>
            <a:r>
              <a:rPr lang="en-US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 2015 competition:</a:t>
            </a:r>
            <a:r>
              <a:rPr lang="en-IN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How an Oil </a:t>
            </a:r>
            <a:r>
              <a:rPr lang="en-IN" sz="24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Refinery Works 											(Separation-Conversion-Purification</a:t>
            </a:r>
            <a:r>
              <a:rPr lang="en-IN" sz="2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endParaRPr lang="en-U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2438400"/>
          </a:xfrm>
          <a:solidFill>
            <a:schemeClr val="tx1">
              <a:alpha val="69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IN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</a:br>
            <a: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</a:br>
            <a:r>
              <a:rPr lang="en-IN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Mobile </a:t>
            </a:r>
            <a: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Device App Competition</a:t>
            </a:r>
            <a:b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</a:b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438400"/>
            <a:ext cx="9135688" cy="4419600"/>
          </a:xfrm>
          <a:solidFill>
            <a:schemeClr val="accent1">
              <a:lumMod val="75000"/>
              <a:alpha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bg1"/>
              </a:solidFill>
              <a:latin typeface="Segoe Print" panose="02000600000000000000" pitchFamily="2" charset="0"/>
              <a:cs typeface="Segoe UI Semilight" panose="020B0402040204020203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  <a:t>Undergraduate </a:t>
            </a:r>
            <a:r>
              <a:rPr lang="en-US" sz="2400" b="1" dirty="0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  <a:t>student teams will create an APP for a mobile device. Possible application areas include scientific, engineering, teaching and professional meeting organizers. </a:t>
            </a:r>
            <a:r>
              <a:rPr lang="en-US" sz="2400" b="1" dirty="0" smtClean="0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</a:br>
            <a:endParaRPr lang="en-US" sz="2400" b="1" dirty="0">
              <a:solidFill>
                <a:schemeClr val="bg1"/>
              </a:solidFill>
              <a:latin typeface="Segoe Print" panose="02000600000000000000" pitchFamily="2" charset="0"/>
              <a:cs typeface="Segoe UI Semilight" panose="020B04020402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  <a:t> Teaching apps could include a game designed to teach chemical engineering concepts. </a:t>
            </a:r>
            <a:r>
              <a:rPr lang="en-US" sz="2400" b="1" dirty="0" smtClean="0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</a:br>
            <a:endParaRPr lang="en-US" sz="2400" b="1" dirty="0">
              <a:solidFill>
                <a:schemeClr val="bg1"/>
              </a:solidFill>
              <a:latin typeface="Segoe Print" panose="02000600000000000000" pitchFamily="2" charset="0"/>
              <a:cs typeface="Segoe UI Semilight" panose="020B04020402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  <a:t> The APP that is developed must be able to run on a mobile device such as a smartphone (iPhone, Android, Blackberry </a:t>
            </a:r>
            <a:r>
              <a:rPr lang="en-US" sz="2400" b="1" dirty="0" err="1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  <a:t>etc</a:t>
            </a:r>
            <a:r>
              <a:rPr lang="en-US" sz="2400" b="1" dirty="0">
                <a:solidFill>
                  <a:schemeClr val="bg1"/>
                </a:solidFill>
                <a:latin typeface="Segoe Print" panose="02000600000000000000" pitchFamily="2" charset="0"/>
                <a:cs typeface="Segoe UI Semilight" panose="020B0402040204020203" pitchFamily="34" charset="0"/>
              </a:rPr>
              <a:t>).</a:t>
            </a:r>
            <a:endParaRPr lang="en-IN" sz="2400" b="1" dirty="0">
              <a:solidFill>
                <a:schemeClr val="bg1"/>
              </a:solidFill>
              <a:latin typeface="Segoe Print" panose="02000600000000000000" pitchFamily="2" charset="0"/>
              <a:cs typeface="Segoe UI Semilight" panose="020B0402040204020203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Segoe Print" panose="02000600000000000000" pitchFamily="2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841</Words>
  <Application>Microsoft Office PowerPoint</Application>
  <PresentationFormat>On-screen Show (4:3)</PresentationFormat>
  <Paragraphs>139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Adobe Gothic Std B</vt:lpstr>
      <vt:lpstr>Adobe Hebrew</vt:lpstr>
      <vt:lpstr>Arial</vt:lpstr>
      <vt:lpstr>Calibri</vt:lpstr>
      <vt:lpstr>Calibri Light</vt:lpstr>
      <vt:lpstr>Century Gothic</vt:lpstr>
      <vt:lpstr>DFPOP1-W9</vt:lpstr>
      <vt:lpstr>Gill Sans Ultra Bold</vt:lpstr>
      <vt:lpstr>Segoe Print</vt:lpstr>
      <vt:lpstr>Segoe UI</vt:lpstr>
      <vt:lpstr>Segoe UI Semilight</vt:lpstr>
      <vt:lpstr>Times New Roman</vt:lpstr>
      <vt:lpstr>Trebuchet MS</vt:lpstr>
      <vt:lpstr>Wingdings 3</vt:lpstr>
      <vt:lpstr>Facet</vt:lpstr>
      <vt:lpstr>Office Theme</vt:lpstr>
      <vt:lpstr>1_Office Theme</vt:lpstr>
      <vt:lpstr>AIChE IIT Roorkee Student Chapter</vt:lpstr>
      <vt:lpstr>PowerPoint Presentation</vt:lpstr>
      <vt:lpstr>PowerPoint Presentation</vt:lpstr>
      <vt:lpstr>Events by AIChE</vt:lpstr>
      <vt:lpstr>CHEM-E-CAR</vt:lpstr>
      <vt:lpstr>SBE Chem-E-Car (Biological Reaction) </vt:lpstr>
      <vt:lpstr>PowerPoint Presentation</vt:lpstr>
      <vt:lpstr>Global UG Student Video Competition</vt:lpstr>
      <vt:lpstr>  Mobile Device App Competition </vt:lpstr>
      <vt:lpstr>Student Poster Competition</vt:lpstr>
      <vt:lpstr>Internship Oppurtunities Through AIChE!!</vt:lpstr>
      <vt:lpstr>Internships</vt:lpstr>
      <vt:lpstr>PowerPoint Presentation</vt:lpstr>
      <vt:lpstr>PowerPoint Presentation</vt:lpstr>
      <vt:lpstr>REPRESENTATION OF IITR AT INTERNATIONAL LEVEL</vt:lpstr>
      <vt:lpstr>COMPETITIONS IN CAMPUS</vt:lpstr>
      <vt:lpstr>ADDITIONAL FEATURES…</vt:lpstr>
      <vt:lpstr>ADDITIONAL FEATURES (cont.)</vt:lpstr>
      <vt:lpstr>PowerPoint Presentation</vt:lpstr>
      <vt:lpstr>TENTATIVE TEAM STRUCTURE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AICHE I.I.T Roorkee                 Aakash Parikh 13118053                                     Abhishek Kumar 13112003</dc:title>
  <dc:creator>Abhishek Kumar</dc:creator>
  <cp:lastModifiedBy>DELL-PC</cp:lastModifiedBy>
  <cp:revision>176</cp:revision>
  <dcterms:created xsi:type="dcterms:W3CDTF">2006-08-16T00:00:00Z</dcterms:created>
  <dcterms:modified xsi:type="dcterms:W3CDTF">2015-10-29T03:57:11Z</dcterms:modified>
</cp:coreProperties>
</file>