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LaaJ5W59zC49rTFLzIFlPHrd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CEBD33-1A2F-4EE6-9CF0-0F38C78F65A3}">
  <a:tblStyle styleId="{12CEBD33-1A2F-4EE6-9CF0-0F38C78F6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e7ae5a08f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ge7ae5a08f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e7b863a3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ge7b863a3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e58fcd0f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e58fcd0f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b8515df0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b8515df0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b8515df0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b8515df0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b8515df089_0_1220"/>
          <p:cNvSpPr/>
          <p:nvPr/>
        </p:nvSpPr>
        <p:spPr>
          <a:xfrm>
            <a:off x="0" y="5753705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gb8515df089_0_1220"/>
          <p:cNvSpPr/>
          <p:nvPr/>
        </p:nvSpPr>
        <p:spPr>
          <a:xfrm>
            <a:off x="3963999" y="0"/>
            <a:ext cx="6583662" cy="431268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b8515df089_0_1220"/>
          <p:cNvSpPr/>
          <p:nvPr/>
        </p:nvSpPr>
        <p:spPr>
          <a:xfrm>
            <a:off x="0" y="0"/>
            <a:ext cx="2050414" cy="366174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b8515df089_0_1220"/>
          <p:cNvSpPr/>
          <p:nvPr/>
        </p:nvSpPr>
        <p:spPr>
          <a:xfrm>
            <a:off x="399500" y="5224600"/>
            <a:ext cx="308700" cy="30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gb8515df089_0_1220"/>
          <p:cNvCxnSpPr/>
          <p:nvPr/>
        </p:nvCxnSpPr>
        <p:spPr>
          <a:xfrm rot="10800000">
            <a:off x="8355213" y="6362521"/>
            <a:ext cx="2493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" name="Google Shape;14;gb8515df089_0_1220"/>
          <p:cNvCxnSpPr/>
          <p:nvPr/>
        </p:nvCxnSpPr>
        <p:spPr>
          <a:xfrm rot="10800000">
            <a:off x="7666913" y="6456055"/>
            <a:ext cx="2934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" name="Google Shape;15;gb8515df089_0_1220"/>
          <p:cNvGrpSpPr/>
          <p:nvPr/>
        </p:nvGrpSpPr>
        <p:grpSpPr>
          <a:xfrm>
            <a:off x="1048059" y="183698"/>
            <a:ext cx="3243843" cy="431163"/>
            <a:chOff x="1243275" y="57550"/>
            <a:chExt cx="2432943" cy="323380"/>
          </a:xfrm>
        </p:grpSpPr>
        <p:sp>
          <p:nvSpPr>
            <p:cNvPr id="16" name="Google Shape;16;gb8515df089_0_1220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b8515df089_0_1220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b8515df089_0_1220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b8515df089_0_1220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b8515df089_0_1220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b8515df089_0_1220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b8515df089_0_1220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b8515df089_0_1220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b8515df089_0_1220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b8515df089_0_1220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b8515df089_0_1220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b8515df089_0_1220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b8515df089_0_1220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b8515df089_0_1220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b8515df089_0_1220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b8515df089_0_1220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b8515df089_0_1220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b8515df089_0_1220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b8515df089_0_1220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b8515df089_0_1220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b8515df089_0_1220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b8515df089_0_1220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b8515df089_0_1220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b8515df089_0_1220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gb8515df089_0_1220"/>
          <p:cNvSpPr/>
          <p:nvPr/>
        </p:nvSpPr>
        <p:spPr>
          <a:xfrm>
            <a:off x="10601200" y="6042533"/>
            <a:ext cx="639900" cy="6399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b8515df089_0_1220"/>
          <p:cNvSpPr txBox="1">
            <a:spLocks noGrp="1"/>
          </p:cNvSpPr>
          <p:nvPr>
            <p:ph type="ctrTitle"/>
          </p:nvPr>
        </p:nvSpPr>
        <p:spPr>
          <a:xfrm>
            <a:off x="5668267" y="1146467"/>
            <a:ext cx="5572800" cy="3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gb8515df089_0_1220"/>
          <p:cNvSpPr txBox="1">
            <a:spLocks noGrp="1"/>
          </p:cNvSpPr>
          <p:nvPr>
            <p:ph type="subTitle" idx="1"/>
          </p:nvPr>
        </p:nvSpPr>
        <p:spPr>
          <a:xfrm>
            <a:off x="5668200" y="5077133"/>
            <a:ext cx="55728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8515df089_0_1530"/>
          <p:cNvSpPr/>
          <p:nvPr/>
        </p:nvSpPr>
        <p:spPr>
          <a:xfrm>
            <a:off x="0" y="5753705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b8515df089_0_1530"/>
          <p:cNvSpPr/>
          <p:nvPr/>
        </p:nvSpPr>
        <p:spPr>
          <a:xfrm rot="10800000">
            <a:off x="9821766" y="6434755"/>
            <a:ext cx="2370007" cy="423249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b8515df089_0_1530"/>
          <p:cNvSpPr/>
          <p:nvPr/>
        </p:nvSpPr>
        <p:spPr>
          <a:xfrm rot="10800000" flipH="1">
            <a:off x="-16" y="27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b8515df089_0_1530"/>
          <p:cNvSpPr/>
          <p:nvPr/>
        </p:nvSpPr>
        <p:spPr>
          <a:xfrm>
            <a:off x="1308933" y="1259367"/>
            <a:ext cx="404100" cy="40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b8515df089_0_1530"/>
          <p:cNvSpPr/>
          <p:nvPr/>
        </p:nvSpPr>
        <p:spPr>
          <a:xfrm>
            <a:off x="8043033" y="6216300"/>
            <a:ext cx="490800" cy="49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gb8515df089_0_1530"/>
          <p:cNvGrpSpPr/>
          <p:nvPr/>
        </p:nvGrpSpPr>
        <p:grpSpPr>
          <a:xfrm>
            <a:off x="9902964" y="429626"/>
            <a:ext cx="955460" cy="579104"/>
            <a:chOff x="7867312" y="323428"/>
            <a:chExt cx="884931" cy="536356"/>
          </a:xfrm>
        </p:grpSpPr>
        <p:grpSp>
          <p:nvGrpSpPr>
            <p:cNvPr id="325" name="Google Shape;325;gb8515df089_0_1530"/>
            <p:cNvGrpSpPr/>
            <p:nvPr/>
          </p:nvGrpSpPr>
          <p:grpSpPr>
            <a:xfrm flipH="1">
              <a:off x="7867312" y="323428"/>
              <a:ext cx="536838" cy="536356"/>
              <a:chOff x="3285550" y="1349075"/>
              <a:chExt cx="496475" cy="496075"/>
            </a:xfrm>
          </p:grpSpPr>
          <p:sp>
            <p:nvSpPr>
              <p:cNvPr id="326" name="Google Shape;326;gb8515df089_0_153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b8515df089_0_153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b8515df089_0_153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b8515df089_0_153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b8515df089_0_153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b8515df089_0_153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gb8515df089_0_153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gb8515df089_0_153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gb8515df089_0_153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gb8515df089_0_153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gb8515df089_0_153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gb8515df089_0_153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gb8515df089_0_153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b8515df089_0_153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b8515df089_0_153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gb8515df089_0_153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gb8515df089_0_1530"/>
            <p:cNvGrpSpPr/>
            <p:nvPr/>
          </p:nvGrpSpPr>
          <p:grpSpPr>
            <a:xfrm flipH="1">
              <a:off x="8215405" y="323428"/>
              <a:ext cx="536838" cy="536356"/>
              <a:chOff x="3285550" y="1349075"/>
              <a:chExt cx="496475" cy="496075"/>
            </a:xfrm>
          </p:grpSpPr>
          <p:sp>
            <p:nvSpPr>
              <p:cNvPr id="343" name="Google Shape;343;gb8515df089_0_153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gb8515df089_0_153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gb8515df089_0_153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gb8515df089_0_153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gb8515df089_0_153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gb8515df089_0_153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gb8515df089_0_153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gb8515df089_0_153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gb8515df089_0_153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gb8515df089_0_153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gb8515df089_0_153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gb8515df089_0_153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gb8515df089_0_153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gb8515df089_0_153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gb8515df089_0_153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gb8515df089_0_153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9" name="Google Shape;359;gb8515df089_0_1530"/>
          <p:cNvSpPr/>
          <p:nvPr/>
        </p:nvSpPr>
        <p:spPr>
          <a:xfrm>
            <a:off x="11617167" y="5166100"/>
            <a:ext cx="237300" cy="23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b8515df089_0_1530"/>
          <p:cNvSpPr/>
          <p:nvPr/>
        </p:nvSpPr>
        <p:spPr>
          <a:xfrm>
            <a:off x="349333" y="3680767"/>
            <a:ext cx="237300" cy="23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b8515df089_0_1530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gb8515df089_0_1530"/>
          <p:cNvSpPr txBox="1">
            <a:spLocks noGrp="1"/>
          </p:cNvSpPr>
          <p:nvPr>
            <p:ph type="title" idx="2"/>
          </p:nvPr>
        </p:nvSpPr>
        <p:spPr>
          <a:xfrm>
            <a:off x="960000" y="2313233"/>
            <a:ext cx="2637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63" name="Google Shape;363;gb8515df089_0_1530"/>
          <p:cNvSpPr txBox="1">
            <a:spLocks noGrp="1"/>
          </p:cNvSpPr>
          <p:nvPr>
            <p:ph type="subTitle" idx="1"/>
          </p:nvPr>
        </p:nvSpPr>
        <p:spPr>
          <a:xfrm>
            <a:off x="960000" y="2806033"/>
            <a:ext cx="2637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gb8515df089_0_1530"/>
          <p:cNvSpPr txBox="1">
            <a:spLocks noGrp="1"/>
          </p:cNvSpPr>
          <p:nvPr>
            <p:ph type="title" idx="3"/>
          </p:nvPr>
        </p:nvSpPr>
        <p:spPr>
          <a:xfrm>
            <a:off x="8603605" y="2313233"/>
            <a:ext cx="2637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65" name="Google Shape;365;gb8515df089_0_1530"/>
          <p:cNvSpPr txBox="1">
            <a:spLocks noGrp="1"/>
          </p:cNvSpPr>
          <p:nvPr>
            <p:ph type="subTitle" idx="4"/>
          </p:nvPr>
        </p:nvSpPr>
        <p:spPr>
          <a:xfrm>
            <a:off x="8603605" y="2806033"/>
            <a:ext cx="2637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gb8515df089_0_1530"/>
          <p:cNvSpPr txBox="1">
            <a:spLocks noGrp="1"/>
          </p:cNvSpPr>
          <p:nvPr>
            <p:ph type="title" idx="5"/>
          </p:nvPr>
        </p:nvSpPr>
        <p:spPr>
          <a:xfrm>
            <a:off x="960000" y="4224433"/>
            <a:ext cx="2637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67" name="Google Shape;367;gb8515df089_0_1530"/>
          <p:cNvSpPr txBox="1">
            <a:spLocks noGrp="1"/>
          </p:cNvSpPr>
          <p:nvPr>
            <p:ph type="subTitle" idx="6"/>
          </p:nvPr>
        </p:nvSpPr>
        <p:spPr>
          <a:xfrm>
            <a:off x="960000" y="4717233"/>
            <a:ext cx="2637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gb8515df089_0_1530"/>
          <p:cNvSpPr txBox="1">
            <a:spLocks noGrp="1"/>
          </p:cNvSpPr>
          <p:nvPr>
            <p:ph type="title" idx="7"/>
          </p:nvPr>
        </p:nvSpPr>
        <p:spPr>
          <a:xfrm>
            <a:off x="8603605" y="4224433"/>
            <a:ext cx="2637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69" name="Google Shape;369;gb8515df089_0_1530"/>
          <p:cNvSpPr txBox="1">
            <a:spLocks noGrp="1"/>
          </p:cNvSpPr>
          <p:nvPr>
            <p:ph type="subTitle" idx="8"/>
          </p:nvPr>
        </p:nvSpPr>
        <p:spPr>
          <a:xfrm>
            <a:off x="8603605" y="4717233"/>
            <a:ext cx="2637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gb8515df089_0_1530"/>
          <p:cNvGrpSpPr/>
          <p:nvPr/>
        </p:nvGrpSpPr>
        <p:grpSpPr>
          <a:xfrm>
            <a:off x="11608776" y="719113"/>
            <a:ext cx="253594" cy="1690091"/>
            <a:chOff x="8706800" y="2601425"/>
            <a:chExt cx="190200" cy="1267600"/>
          </a:xfrm>
        </p:grpSpPr>
        <p:sp>
          <p:nvSpPr>
            <p:cNvPr id="371" name="Google Shape;371;gb8515df089_0_1530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b8515df089_0_1530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b8515df089_0_1530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b8515df089_0_1530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gb8515df089_0_1530"/>
          <p:cNvGrpSpPr/>
          <p:nvPr/>
        </p:nvGrpSpPr>
        <p:grpSpPr>
          <a:xfrm>
            <a:off x="341125" y="2939893"/>
            <a:ext cx="253594" cy="612718"/>
            <a:chOff x="255850" y="4217525"/>
            <a:chExt cx="190200" cy="459550"/>
          </a:xfrm>
        </p:grpSpPr>
        <p:sp>
          <p:nvSpPr>
            <p:cNvPr id="376" name="Google Shape;376;gb8515df089_0_1530"/>
            <p:cNvSpPr/>
            <p:nvPr/>
          </p:nvSpPr>
          <p:spPr>
            <a:xfrm>
              <a:off x="25585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b8515df089_0_1530"/>
            <p:cNvSpPr/>
            <p:nvPr/>
          </p:nvSpPr>
          <p:spPr>
            <a:xfrm>
              <a:off x="25585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8515df089_0_1590"/>
          <p:cNvSpPr/>
          <p:nvPr/>
        </p:nvSpPr>
        <p:spPr>
          <a:xfrm>
            <a:off x="0" y="5753705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b8515df089_0_1590"/>
          <p:cNvSpPr/>
          <p:nvPr/>
        </p:nvSpPr>
        <p:spPr>
          <a:xfrm>
            <a:off x="3964000" y="0"/>
            <a:ext cx="8227940" cy="431268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b8515df089_0_1590"/>
          <p:cNvSpPr/>
          <p:nvPr/>
        </p:nvSpPr>
        <p:spPr>
          <a:xfrm>
            <a:off x="0" y="0"/>
            <a:ext cx="2050414" cy="366174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gb8515df089_0_1590"/>
          <p:cNvGrpSpPr/>
          <p:nvPr/>
        </p:nvGrpSpPr>
        <p:grpSpPr>
          <a:xfrm>
            <a:off x="1048059" y="183698"/>
            <a:ext cx="3243843" cy="431163"/>
            <a:chOff x="1243275" y="57550"/>
            <a:chExt cx="2432943" cy="323380"/>
          </a:xfrm>
        </p:grpSpPr>
        <p:sp>
          <p:nvSpPr>
            <p:cNvPr id="383" name="Google Shape;383;gb8515df089_0_1590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b8515df089_0_1590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b8515df089_0_1590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b8515df089_0_1590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b8515df089_0_1590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b8515df089_0_1590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b8515df089_0_1590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b8515df089_0_1590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b8515df089_0_1590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b8515df089_0_1590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b8515df089_0_1590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b8515df089_0_1590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b8515df089_0_1590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b8515df089_0_1590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b8515df089_0_1590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b8515df089_0_1590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b8515df089_0_1590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b8515df089_0_1590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b8515df089_0_1590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b8515df089_0_1590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b8515df089_0_1590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b8515df089_0_1590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b8515df089_0_1590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b8515df089_0_1590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gb8515df089_0_1590"/>
          <p:cNvSpPr/>
          <p:nvPr/>
        </p:nvSpPr>
        <p:spPr>
          <a:xfrm>
            <a:off x="11241200" y="1352033"/>
            <a:ext cx="404100" cy="40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b8515df089_0_1590"/>
          <p:cNvSpPr/>
          <p:nvPr/>
        </p:nvSpPr>
        <p:spPr>
          <a:xfrm>
            <a:off x="201200" y="4819133"/>
            <a:ext cx="296400" cy="29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b8515df089_0_1590"/>
          <p:cNvSpPr txBox="1">
            <a:spLocks noGrp="1"/>
          </p:cNvSpPr>
          <p:nvPr>
            <p:ph type="title"/>
          </p:nvPr>
        </p:nvSpPr>
        <p:spPr>
          <a:xfrm>
            <a:off x="960000" y="1248600"/>
            <a:ext cx="3766500" cy="4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8515df089_0_1622"/>
          <p:cNvSpPr/>
          <p:nvPr/>
        </p:nvSpPr>
        <p:spPr>
          <a:xfrm flipH="1">
            <a:off x="3433999" y="5753700"/>
            <a:ext cx="8757996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b8515df089_0_1622"/>
          <p:cNvSpPr/>
          <p:nvPr/>
        </p:nvSpPr>
        <p:spPr>
          <a:xfrm>
            <a:off x="8" y="412"/>
            <a:ext cx="5328034" cy="56239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b8515df089_0_1622"/>
          <p:cNvSpPr/>
          <p:nvPr/>
        </p:nvSpPr>
        <p:spPr>
          <a:xfrm>
            <a:off x="296833" y="1068167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b8515df089_0_1622"/>
          <p:cNvSpPr/>
          <p:nvPr/>
        </p:nvSpPr>
        <p:spPr>
          <a:xfrm>
            <a:off x="11821167" y="3640833"/>
            <a:ext cx="467700" cy="46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gb8515df089_0_1622"/>
          <p:cNvGrpSpPr/>
          <p:nvPr/>
        </p:nvGrpSpPr>
        <p:grpSpPr>
          <a:xfrm rot="5400000">
            <a:off x="-534453" y="4332228"/>
            <a:ext cx="1963857" cy="157427"/>
            <a:chOff x="360600" y="4817825"/>
            <a:chExt cx="2219800" cy="125700"/>
          </a:xfrm>
        </p:grpSpPr>
        <p:sp>
          <p:nvSpPr>
            <p:cNvPr id="416" name="Google Shape;416;gb8515df089_0_1622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b8515df089_0_1622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b8515df089_0_1622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b8515df089_0_1622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b8515df089_0_1622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b8515df089_0_1622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b8515df089_0_1622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b8515df089_0_1622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b8515df089_0_1622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b8515df089_0_1622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gb8515df089_0_1622"/>
          <p:cNvGrpSpPr/>
          <p:nvPr/>
        </p:nvGrpSpPr>
        <p:grpSpPr>
          <a:xfrm>
            <a:off x="11090504" y="562860"/>
            <a:ext cx="691937" cy="691479"/>
            <a:chOff x="3285550" y="1349075"/>
            <a:chExt cx="496475" cy="496075"/>
          </a:xfrm>
        </p:grpSpPr>
        <p:sp>
          <p:nvSpPr>
            <p:cNvPr id="427" name="Google Shape;427;gb8515df089_0_162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b8515df089_0_162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b8515df089_0_162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b8515df089_0_162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b8515df089_0_162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b8515df089_0_162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b8515df089_0_162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b8515df089_0_162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b8515df089_0_162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b8515df089_0_162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b8515df089_0_162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b8515df089_0_162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b8515df089_0_162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b8515df089_0_162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b8515df089_0_162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b8515df089_0_162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gb8515df089_0_1622"/>
          <p:cNvSpPr/>
          <p:nvPr/>
        </p:nvSpPr>
        <p:spPr>
          <a:xfrm>
            <a:off x="2120900" y="6408133"/>
            <a:ext cx="285600" cy="2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b8515df089_0_1622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8515df089_0_1657"/>
          <p:cNvSpPr/>
          <p:nvPr/>
        </p:nvSpPr>
        <p:spPr>
          <a:xfrm>
            <a:off x="0" y="5753705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b8515df089_0_1657"/>
          <p:cNvSpPr/>
          <p:nvPr/>
        </p:nvSpPr>
        <p:spPr>
          <a:xfrm>
            <a:off x="3963999" y="0"/>
            <a:ext cx="6583662" cy="431268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b8515df089_0_1657"/>
          <p:cNvSpPr/>
          <p:nvPr/>
        </p:nvSpPr>
        <p:spPr>
          <a:xfrm>
            <a:off x="0" y="0"/>
            <a:ext cx="2050414" cy="366174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gb8515df089_0_1657"/>
          <p:cNvGrpSpPr/>
          <p:nvPr/>
        </p:nvGrpSpPr>
        <p:grpSpPr>
          <a:xfrm>
            <a:off x="1048059" y="183698"/>
            <a:ext cx="3243843" cy="431163"/>
            <a:chOff x="1243275" y="57550"/>
            <a:chExt cx="2432943" cy="323380"/>
          </a:xfrm>
        </p:grpSpPr>
        <p:sp>
          <p:nvSpPr>
            <p:cNvPr id="450" name="Google Shape;450;gb8515df089_0_1657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b8515df089_0_1657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b8515df089_0_1657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b8515df089_0_1657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b8515df089_0_1657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b8515df089_0_1657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b8515df089_0_1657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b8515df089_0_1657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b8515df089_0_1657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b8515df089_0_1657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b8515df089_0_1657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b8515df089_0_1657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b8515df089_0_1657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b8515df089_0_1657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b8515df089_0_1657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b8515df089_0_1657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b8515df089_0_1657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b8515df089_0_1657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b8515df089_0_1657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b8515df089_0_1657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b8515df089_0_1657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b8515df089_0_1657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b8515df089_0_1657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b8515df089_0_1657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gb8515df089_0_1657"/>
          <p:cNvSpPr/>
          <p:nvPr/>
        </p:nvSpPr>
        <p:spPr>
          <a:xfrm rot="10800000">
            <a:off x="9821766" y="6434755"/>
            <a:ext cx="2370007" cy="423249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gb8515df089_0_1657"/>
          <p:cNvGrpSpPr/>
          <p:nvPr/>
        </p:nvGrpSpPr>
        <p:grpSpPr>
          <a:xfrm rot="5400000">
            <a:off x="10688901" y="521513"/>
            <a:ext cx="1104322" cy="653380"/>
            <a:chOff x="844660" y="3525999"/>
            <a:chExt cx="876515" cy="518597"/>
          </a:xfrm>
        </p:grpSpPr>
        <p:grpSp>
          <p:nvGrpSpPr>
            <p:cNvPr id="476" name="Google Shape;476;gb8515df089_0_1657"/>
            <p:cNvGrpSpPr/>
            <p:nvPr/>
          </p:nvGrpSpPr>
          <p:grpSpPr>
            <a:xfrm>
              <a:off x="844660" y="3525999"/>
              <a:ext cx="518965" cy="518597"/>
              <a:chOff x="3285550" y="1349075"/>
              <a:chExt cx="496475" cy="496075"/>
            </a:xfrm>
          </p:grpSpPr>
          <p:sp>
            <p:nvSpPr>
              <p:cNvPr id="477" name="Google Shape;477;gb8515df089_0_1657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gb8515df089_0_1657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gb8515df089_0_1657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gb8515df089_0_1657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gb8515df089_0_1657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gb8515df089_0_1657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gb8515df089_0_1657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gb8515df089_0_1657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gb8515df089_0_1657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gb8515df089_0_1657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gb8515df089_0_1657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gb8515df089_0_1657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gb8515df089_0_1657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gb8515df089_0_1657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gb8515df089_0_1657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gb8515df089_0_1657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gb8515df089_0_1657"/>
            <p:cNvGrpSpPr/>
            <p:nvPr/>
          </p:nvGrpSpPr>
          <p:grpSpPr>
            <a:xfrm>
              <a:off x="1202210" y="3525999"/>
              <a:ext cx="518965" cy="518597"/>
              <a:chOff x="3285550" y="1349075"/>
              <a:chExt cx="496475" cy="496075"/>
            </a:xfrm>
          </p:grpSpPr>
          <p:sp>
            <p:nvSpPr>
              <p:cNvPr id="494" name="Google Shape;494;gb8515df089_0_1657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gb8515df089_0_1657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gb8515df089_0_1657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gb8515df089_0_1657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gb8515df089_0_1657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gb8515df089_0_1657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gb8515df089_0_1657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gb8515df089_0_1657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gb8515df089_0_1657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gb8515df089_0_1657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gb8515df089_0_1657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gb8515df089_0_1657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gb8515df089_0_1657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gb8515df089_0_1657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gb8515df089_0_1657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gb8515df089_0_1657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0" name="Google Shape;510;gb8515df089_0_1657"/>
          <p:cNvGrpSpPr/>
          <p:nvPr/>
        </p:nvGrpSpPr>
        <p:grpSpPr>
          <a:xfrm>
            <a:off x="556042" y="3769640"/>
            <a:ext cx="789743" cy="789156"/>
            <a:chOff x="3285550" y="1349075"/>
            <a:chExt cx="496475" cy="496075"/>
          </a:xfrm>
        </p:grpSpPr>
        <p:sp>
          <p:nvSpPr>
            <p:cNvPr id="511" name="Google Shape;511;gb8515df089_0_1657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b8515df089_0_1657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b8515df089_0_1657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b8515df089_0_1657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b8515df089_0_1657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b8515df089_0_1657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b8515df089_0_1657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b8515df089_0_1657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b8515df089_0_1657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b8515df089_0_1657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b8515df089_0_1657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b8515df089_0_1657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b8515df089_0_1657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b8515df089_0_1657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b8515df089_0_1657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b8515df089_0_1657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gb8515df089_0_1657"/>
          <p:cNvSpPr/>
          <p:nvPr/>
        </p:nvSpPr>
        <p:spPr>
          <a:xfrm>
            <a:off x="950967" y="1400300"/>
            <a:ext cx="423600" cy="42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b8515df089_0_1657"/>
          <p:cNvSpPr/>
          <p:nvPr/>
        </p:nvSpPr>
        <p:spPr>
          <a:xfrm>
            <a:off x="7947967" y="6138800"/>
            <a:ext cx="423600" cy="42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b8515df089_0_1657"/>
          <p:cNvSpPr txBox="1">
            <a:spLocks noGrp="1"/>
          </p:cNvSpPr>
          <p:nvPr>
            <p:ph type="title"/>
          </p:nvPr>
        </p:nvSpPr>
        <p:spPr>
          <a:xfrm>
            <a:off x="3090600" y="1697700"/>
            <a:ext cx="60108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1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8515df089_0_1742"/>
          <p:cNvSpPr/>
          <p:nvPr/>
        </p:nvSpPr>
        <p:spPr>
          <a:xfrm rot="10800000">
            <a:off x="5409415" y="27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b8515df089_0_1742"/>
          <p:cNvSpPr/>
          <p:nvPr/>
        </p:nvSpPr>
        <p:spPr>
          <a:xfrm>
            <a:off x="12" y="6571184"/>
            <a:ext cx="8380407" cy="287037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gb8515df089_0_1742"/>
          <p:cNvGrpSpPr/>
          <p:nvPr/>
        </p:nvGrpSpPr>
        <p:grpSpPr>
          <a:xfrm>
            <a:off x="11608776" y="3359380"/>
            <a:ext cx="253594" cy="2767464"/>
            <a:chOff x="8706800" y="2601425"/>
            <a:chExt cx="190200" cy="2075650"/>
          </a:xfrm>
        </p:grpSpPr>
        <p:sp>
          <p:nvSpPr>
            <p:cNvPr id="534" name="Google Shape;534;gb8515df089_0_1742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b8515df089_0_1742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b8515df089_0_1742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b8515df089_0_1742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b8515df089_0_1742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b8515df089_0_1742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gb8515df089_0_1742"/>
          <p:cNvGrpSpPr/>
          <p:nvPr/>
        </p:nvGrpSpPr>
        <p:grpSpPr>
          <a:xfrm rot="5400000">
            <a:off x="11061432" y="1284169"/>
            <a:ext cx="881161" cy="521345"/>
            <a:chOff x="844660" y="3525999"/>
            <a:chExt cx="876515" cy="518597"/>
          </a:xfrm>
        </p:grpSpPr>
        <p:grpSp>
          <p:nvGrpSpPr>
            <p:cNvPr id="541" name="Google Shape;541;gb8515df089_0_1742"/>
            <p:cNvGrpSpPr/>
            <p:nvPr/>
          </p:nvGrpSpPr>
          <p:grpSpPr>
            <a:xfrm>
              <a:off x="844660" y="3525999"/>
              <a:ext cx="518965" cy="518597"/>
              <a:chOff x="3285550" y="1349075"/>
              <a:chExt cx="496475" cy="496075"/>
            </a:xfrm>
          </p:grpSpPr>
          <p:sp>
            <p:nvSpPr>
              <p:cNvPr id="542" name="Google Shape;542;gb8515df089_0_1742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gb8515df089_0_1742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gb8515df089_0_1742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gb8515df089_0_1742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gb8515df089_0_1742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gb8515df089_0_1742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gb8515df089_0_1742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gb8515df089_0_1742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gb8515df089_0_1742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gb8515df089_0_1742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gb8515df089_0_1742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gb8515df089_0_1742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b8515df089_0_1742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gb8515df089_0_1742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gb8515df089_0_1742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b8515df089_0_1742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gb8515df089_0_1742"/>
            <p:cNvGrpSpPr/>
            <p:nvPr/>
          </p:nvGrpSpPr>
          <p:grpSpPr>
            <a:xfrm>
              <a:off x="1202210" y="3525999"/>
              <a:ext cx="518965" cy="518597"/>
              <a:chOff x="3285550" y="1349075"/>
              <a:chExt cx="496475" cy="496075"/>
            </a:xfrm>
          </p:grpSpPr>
          <p:sp>
            <p:nvSpPr>
              <p:cNvPr id="559" name="Google Shape;559;gb8515df089_0_1742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gb8515df089_0_1742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gb8515df089_0_1742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gb8515df089_0_1742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b8515df089_0_1742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gb8515df089_0_1742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gb8515df089_0_1742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b8515df089_0_1742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b8515df089_0_1742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b8515df089_0_1742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b8515df089_0_1742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gb8515df089_0_1742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gb8515df089_0_1742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gb8515df089_0_1742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b8515df089_0_1742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gb8515df089_0_1742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5" name="Google Shape;575;gb8515df089_0_1742"/>
          <p:cNvSpPr/>
          <p:nvPr/>
        </p:nvSpPr>
        <p:spPr>
          <a:xfrm>
            <a:off x="313433" y="2147633"/>
            <a:ext cx="287100" cy="286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b8515df089_0_1742"/>
          <p:cNvSpPr/>
          <p:nvPr/>
        </p:nvSpPr>
        <p:spPr>
          <a:xfrm>
            <a:off x="9905367" y="465953"/>
            <a:ext cx="253500" cy="25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b8515df089_0_1742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gb8515df089_0_1742"/>
          <p:cNvSpPr txBox="1">
            <a:spLocks noGrp="1"/>
          </p:cNvSpPr>
          <p:nvPr>
            <p:ph type="title" idx="2"/>
          </p:nvPr>
        </p:nvSpPr>
        <p:spPr>
          <a:xfrm>
            <a:off x="1468233" y="2558067"/>
            <a:ext cx="26481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579" name="Google Shape;579;gb8515df089_0_1742"/>
          <p:cNvSpPr txBox="1">
            <a:spLocks noGrp="1"/>
          </p:cNvSpPr>
          <p:nvPr>
            <p:ph type="subTitle" idx="1"/>
          </p:nvPr>
        </p:nvSpPr>
        <p:spPr>
          <a:xfrm>
            <a:off x="1468233" y="3072733"/>
            <a:ext cx="2648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gb8515df089_0_1742"/>
          <p:cNvSpPr txBox="1">
            <a:spLocks noGrp="1"/>
          </p:cNvSpPr>
          <p:nvPr>
            <p:ph type="title" idx="3"/>
          </p:nvPr>
        </p:nvSpPr>
        <p:spPr>
          <a:xfrm>
            <a:off x="4771929" y="2558067"/>
            <a:ext cx="26481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581" name="Google Shape;581;gb8515df089_0_1742"/>
          <p:cNvSpPr txBox="1">
            <a:spLocks noGrp="1"/>
          </p:cNvSpPr>
          <p:nvPr>
            <p:ph type="subTitle" idx="4"/>
          </p:nvPr>
        </p:nvSpPr>
        <p:spPr>
          <a:xfrm>
            <a:off x="4772000" y="3072733"/>
            <a:ext cx="2648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gb8515df089_0_1742"/>
          <p:cNvSpPr txBox="1">
            <a:spLocks noGrp="1"/>
          </p:cNvSpPr>
          <p:nvPr>
            <p:ph type="title" idx="5"/>
          </p:nvPr>
        </p:nvSpPr>
        <p:spPr>
          <a:xfrm>
            <a:off x="1468233" y="4977600"/>
            <a:ext cx="26481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583" name="Google Shape;583;gb8515df089_0_1742"/>
          <p:cNvSpPr txBox="1">
            <a:spLocks noGrp="1"/>
          </p:cNvSpPr>
          <p:nvPr>
            <p:ph type="subTitle" idx="6"/>
          </p:nvPr>
        </p:nvSpPr>
        <p:spPr>
          <a:xfrm>
            <a:off x="1468233" y="5492400"/>
            <a:ext cx="264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gb8515df089_0_1742"/>
          <p:cNvSpPr txBox="1">
            <a:spLocks noGrp="1"/>
          </p:cNvSpPr>
          <p:nvPr>
            <p:ph type="title" idx="7"/>
          </p:nvPr>
        </p:nvSpPr>
        <p:spPr>
          <a:xfrm>
            <a:off x="4771929" y="4977600"/>
            <a:ext cx="26481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585" name="Google Shape;585;gb8515df089_0_1742"/>
          <p:cNvSpPr txBox="1">
            <a:spLocks noGrp="1"/>
          </p:cNvSpPr>
          <p:nvPr>
            <p:ph type="subTitle" idx="8"/>
          </p:nvPr>
        </p:nvSpPr>
        <p:spPr>
          <a:xfrm>
            <a:off x="4771931" y="5492400"/>
            <a:ext cx="264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gb8515df089_0_1742"/>
          <p:cNvSpPr txBox="1">
            <a:spLocks noGrp="1"/>
          </p:cNvSpPr>
          <p:nvPr>
            <p:ph type="title" idx="9"/>
          </p:nvPr>
        </p:nvSpPr>
        <p:spPr>
          <a:xfrm>
            <a:off x="8075633" y="2558067"/>
            <a:ext cx="26481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587" name="Google Shape;587;gb8515df089_0_1742"/>
          <p:cNvSpPr txBox="1">
            <a:spLocks noGrp="1"/>
          </p:cNvSpPr>
          <p:nvPr>
            <p:ph type="subTitle" idx="13"/>
          </p:nvPr>
        </p:nvSpPr>
        <p:spPr>
          <a:xfrm>
            <a:off x="8075633" y="3072733"/>
            <a:ext cx="2648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gb8515df089_0_1742"/>
          <p:cNvSpPr txBox="1">
            <a:spLocks noGrp="1"/>
          </p:cNvSpPr>
          <p:nvPr>
            <p:ph type="title" idx="14"/>
          </p:nvPr>
        </p:nvSpPr>
        <p:spPr>
          <a:xfrm>
            <a:off x="8075633" y="4977600"/>
            <a:ext cx="26481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589" name="Google Shape;589;gb8515df089_0_1742"/>
          <p:cNvSpPr txBox="1">
            <a:spLocks noGrp="1"/>
          </p:cNvSpPr>
          <p:nvPr>
            <p:ph type="subTitle" idx="15"/>
          </p:nvPr>
        </p:nvSpPr>
        <p:spPr>
          <a:xfrm>
            <a:off x="8075636" y="5492400"/>
            <a:ext cx="264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grpSp>
        <p:nvGrpSpPr>
          <p:cNvPr id="590" name="Google Shape;590;gb8515df089_0_1742"/>
          <p:cNvGrpSpPr/>
          <p:nvPr/>
        </p:nvGrpSpPr>
        <p:grpSpPr>
          <a:xfrm>
            <a:off x="206511" y="181842"/>
            <a:ext cx="1488463" cy="1074432"/>
            <a:chOff x="1190300" y="3984881"/>
            <a:chExt cx="1116375" cy="805844"/>
          </a:xfrm>
        </p:grpSpPr>
        <p:sp>
          <p:nvSpPr>
            <p:cNvPr id="591" name="Google Shape;591;gb8515df089_0_1742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b8515df089_0_1742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b8515df089_0_1742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b8515df089_0_1742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b8515df089_0_1742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b8515df089_0_1742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b8515df089_0_1742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b8515df089_0_1810"/>
          <p:cNvSpPr/>
          <p:nvPr/>
        </p:nvSpPr>
        <p:spPr>
          <a:xfrm>
            <a:off x="493731" y="653233"/>
            <a:ext cx="457200" cy="45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b8515df089_0_1810"/>
          <p:cNvSpPr/>
          <p:nvPr/>
        </p:nvSpPr>
        <p:spPr>
          <a:xfrm flipH="1">
            <a:off x="115" y="6313373"/>
            <a:ext cx="5924588" cy="544286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b8515df089_0_1810"/>
          <p:cNvSpPr/>
          <p:nvPr/>
        </p:nvSpPr>
        <p:spPr>
          <a:xfrm>
            <a:off x="9552800" y="6138800"/>
            <a:ext cx="395700" cy="39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2" name="Google Shape;602;gb8515df089_0_1810"/>
          <p:cNvGrpSpPr/>
          <p:nvPr/>
        </p:nvGrpSpPr>
        <p:grpSpPr>
          <a:xfrm>
            <a:off x="10800580" y="5295619"/>
            <a:ext cx="881161" cy="521345"/>
            <a:chOff x="844660" y="3525999"/>
            <a:chExt cx="876515" cy="518597"/>
          </a:xfrm>
        </p:grpSpPr>
        <p:grpSp>
          <p:nvGrpSpPr>
            <p:cNvPr id="603" name="Google Shape;603;gb8515df089_0_1810"/>
            <p:cNvGrpSpPr/>
            <p:nvPr/>
          </p:nvGrpSpPr>
          <p:grpSpPr>
            <a:xfrm>
              <a:off x="844660" y="3525999"/>
              <a:ext cx="518965" cy="518597"/>
              <a:chOff x="3285550" y="1349075"/>
              <a:chExt cx="496475" cy="496075"/>
            </a:xfrm>
          </p:grpSpPr>
          <p:sp>
            <p:nvSpPr>
              <p:cNvPr id="604" name="Google Shape;604;gb8515df089_0_181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gb8515df089_0_181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gb8515df089_0_181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gb8515df089_0_181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gb8515df089_0_181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b8515df089_0_181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gb8515df089_0_181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gb8515df089_0_181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gb8515df089_0_181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gb8515df089_0_181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gb8515df089_0_181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gb8515df089_0_181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gb8515df089_0_181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gb8515df089_0_181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gb8515df089_0_181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gb8515df089_0_181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0" name="Google Shape;620;gb8515df089_0_1810"/>
            <p:cNvGrpSpPr/>
            <p:nvPr/>
          </p:nvGrpSpPr>
          <p:grpSpPr>
            <a:xfrm>
              <a:off x="1202210" y="3525999"/>
              <a:ext cx="518965" cy="518597"/>
              <a:chOff x="3285550" y="1349075"/>
              <a:chExt cx="496475" cy="496075"/>
            </a:xfrm>
          </p:grpSpPr>
          <p:sp>
            <p:nvSpPr>
              <p:cNvPr id="621" name="Google Shape;621;gb8515df089_0_181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gb8515df089_0_181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gb8515df089_0_181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gb8515df089_0_181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gb8515df089_0_181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gb8515df089_0_181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gb8515df089_0_181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gb8515df089_0_181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gb8515df089_0_181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gb8515df089_0_181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gb8515df089_0_181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gb8515df089_0_181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gb8515df089_0_181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gb8515df089_0_181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gb8515df089_0_181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gb8515df089_0_181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7" name="Google Shape;637;gb8515df089_0_1810"/>
          <p:cNvGrpSpPr/>
          <p:nvPr/>
        </p:nvGrpSpPr>
        <p:grpSpPr>
          <a:xfrm>
            <a:off x="858112" y="3428982"/>
            <a:ext cx="92664" cy="2385540"/>
            <a:chOff x="643600" y="539400"/>
            <a:chExt cx="69500" cy="1789200"/>
          </a:xfrm>
        </p:grpSpPr>
        <p:cxnSp>
          <p:nvCxnSpPr>
            <p:cNvPr id="638" name="Google Shape;638;gb8515df089_0_1810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9" name="Google Shape;639;gb8515df089_0_1810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640" name="Google Shape;640;gb8515df089_0_1810"/>
          <p:cNvSpPr txBox="1">
            <a:spLocks noGrp="1"/>
          </p:cNvSpPr>
          <p:nvPr>
            <p:ph type="title" hasCustomPrompt="1"/>
          </p:nvPr>
        </p:nvSpPr>
        <p:spPr>
          <a:xfrm>
            <a:off x="1714500" y="3679800"/>
            <a:ext cx="87633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41" name="Google Shape;641;gb8515df089_0_1810"/>
          <p:cNvSpPr txBox="1">
            <a:spLocks noGrp="1"/>
          </p:cNvSpPr>
          <p:nvPr>
            <p:ph type="subTitle" idx="1"/>
          </p:nvPr>
        </p:nvSpPr>
        <p:spPr>
          <a:xfrm>
            <a:off x="3033800" y="5471928"/>
            <a:ext cx="6124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2" name="Google Shape;642;gb8515df089_0_1810"/>
          <p:cNvSpPr/>
          <p:nvPr/>
        </p:nvSpPr>
        <p:spPr>
          <a:xfrm>
            <a:off x="11715167" y="4158833"/>
            <a:ext cx="228300" cy="22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8515df089_0_1855"/>
          <p:cNvSpPr/>
          <p:nvPr/>
        </p:nvSpPr>
        <p:spPr>
          <a:xfrm flipH="1">
            <a:off x="5409183" y="5753705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b8515df089_0_1855"/>
          <p:cNvSpPr/>
          <p:nvPr/>
        </p:nvSpPr>
        <p:spPr>
          <a:xfrm rot="10800000" flipH="1">
            <a:off x="-16" y="6434755"/>
            <a:ext cx="2370007" cy="423249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b8515df089_0_1855"/>
          <p:cNvSpPr/>
          <p:nvPr/>
        </p:nvSpPr>
        <p:spPr>
          <a:xfrm rot="10800000">
            <a:off x="5409199" y="27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Google Shape;647;gb8515df089_0_1855"/>
          <p:cNvGrpSpPr/>
          <p:nvPr/>
        </p:nvGrpSpPr>
        <p:grpSpPr>
          <a:xfrm>
            <a:off x="2852025" y="6138798"/>
            <a:ext cx="3243843" cy="431163"/>
            <a:chOff x="1243275" y="57550"/>
            <a:chExt cx="2432943" cy="323380"/>
          </a:xfrm>
        </p:grpSpPr>
        <p:sp>
          <p:nvSpPr>
            <p:cNvPr id="648" name="Google Shape;648;gb8515df089_0_1855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b8515df089_0_1855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b8515df089_0_1855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b8515df089_0_1855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b8515df089_0_1855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b8515df089_0_1855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b8515df089_0_1855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b8515df089_0_1855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b8515df089_0_1855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b8515df089_0_1855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b8515df089_0_1855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b8515df089_0_1855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b8515df089_0_1855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b8515df089_0_1855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b8515df089_0_1855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b8515df089_0_1855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b8515df089_0_1855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b8515df089_0_1855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b8515df089_0_1855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b8515df089_0_1855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b8515df089_0_1855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b8515df089_0_1855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b8515df089_0_1855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b8515df089_0_1855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72" name="Google Shape;672;gb8515df089_0_1855"/>
          <p:cNvCxnSpPr/>
          <p:nvPr/>
        </p:nvCxnSpPr>
        <p:spPr>
          <a:xfrm rot="10800000">
            <a:off x="1639212" y="501372"/>
            <a:ext cx="2493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73" name="Google Shape;673;gb8515df089_0_1855"/>
          <p:cNvCxnSpPr/>
          <p:nvPr/>
        </p:nvCxnSpPr>
        <p:spPr>
          <a:xfrm rot="10800000">
            <a:off x="950912" y="594905"/>
            <a:ext cx="2934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4" name="Google Shape;674;gb8515df089_0_1855"/>
          <p:cNvSpPr/>
          <p:nvPr/>
        </p:nvSpPr>
        <p:spPr>
          <a:xfrm>
            <a:off x="4037221" y="181384"/>
            <a:ext cx="639900" cy="6399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b8515df089_0_1855"/>
          <p:cNvSpPr/>
          <p:nvPr/>
        </p:nvSpPr>
        <p:spPr>
          <a:xfrm>
            <a:off x="8837997" y="491000"/>
            <a:ext cx="457200" cy="45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b8515df089_0_1855"/>
          <p:cNvSpPr/>
          <p:nvPr/>
        </p:nvSpPr>
        <p:spPr>
          <a:xfrm>
            <a:off x="250432" y="5400067"/>
            <a:ext cx="294000" cy="293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b8515df089_0_1855"/>
          <p:cNvSpPr txBox="1">
            <a:spLocks noGrp="1"/>
          </p:cNvSpPr>
          <p:nvPr>
            <p:ph type="title"/>
          </p:nvPr>
        </p:nvSpPr>
        <p:spPr>
          <a:xfrm>
            <a:off x="3010400" y="1468833"/>
            <a:ext cx="61713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678" name="Google Shape;678;gb8515df089_0_1855"/>
          <p:cNvSpPr txBox="1">
            <a:spLocks noGrp="1"/>
          </p:cNvSpPr>
          <p:nvPr>
            <p:ph type="subTitle" idx="1"/>
          </p:nvPr>
        </p:nvSpPr>
        <p:spPr>
          <a:xfrm>
            <a:off x="3010400" y="2494035"/>
            <a:ext cx="61713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9" name="Google Shape;679;gb8515df089_0_1855"/>
          <p:cNvSpPr txBox="1">
            <a:spLocks noGrp="1"/>
          </p:cNvSpPr>
          <p:nvPr>
            <p:ph type="title" idx="2"/>
          </p:nvPr>
        </p:nvSpPr>
        <p:spPr>
          <a:xfrm>
            <a:off x="3010400" y="3774103"/>
            <a:ext cx="61713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680" name="Google Shape;680;gb8515df089_0_1855"/>
          <p:cNvSpPr txBox="1">
            <a:spLocks noGrp="1"/>
          </p:cNvSpPr>
          <p:nvPr>
            <p:ph type="subTitle" idx="3"/>
          </p:nvPr>
        </p:nvSpPr>
        <p:spPr>
          <a:xfrm>
            <a:off x="3010400" y="4799298"/>
            <a:ext cx="61713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81" name="Google Shape;681;gb8515df089_0_1855"/>
          <p:cNvGrpSpPr/>
          <p:nvPr/>
        </p:nvGrpSpPr>
        <p:grpSpPr>
          <a:xfrm>
            <a:off x="630919" y="1854486"/>
            <a:ext cx="640006" cy="639540"/>
            <a:chOff x="3285550" y="1349075"/>
            <a:chExt cx="496475" cy="496075"/>
          </a:xfrm>
        </p:grpSpPr>
        <p:sp>
          <p:nvSpPr>
            <p:cNvPr id="682" name="Google Shape;682;gb8515df089_0_185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b8515df089_0_185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b8515df089_0_185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b8515df089_0_185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b8515df089_0_185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b8515df089_0_185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b8515df089_0_185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b8515df089_0_185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b8515df089_0_185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b8515df089_0_185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b8515df089_0_185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b8515df089_0_185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b8515df089_0_185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b8515df089_0_185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b8515df089_0_185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b8515df089_0_185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8515df089_0_1910"/>
          <p:cNvSpPr/>
          <p:nvPr/>
        </p:nvSpPr>
        <p:spPr>
          <a:xfrm>
            <a:off x="8" y="412"/>
            <a:ext cx="5328034" cy="56239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b8515df089_0_1910"/>
          <p:cNvSpPr/>
          <p:nvPr/>
        </p:nvSpPr>
        <p:spPr>
          <a:xfrm>
            <a:off x="7776114" y="412"/>
            <a:ext cx="4416036" cy="246522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gb8515df089_0_1910"/>
          <p:cNvGrpSpPr/>
          <p:nvPr/>
        </p:nvGrpSpPr>
        <p:grpSpPr>
          <a:xfrm>
            <a:off x="950776" y="6138647"/>
            <a:ext cx="4563086" cy="253594"/>
            <a:chOff x="713100" y="4604100"/>
            <a:chExt cx="3422400" cy="190200"/>
          </a:xfrm>
        </p:grpSpPr>
        <p:sp>
          <p:nvSpPr>
            <p:cNvPr id="702" name="Google Shape;702;gb8515df089_0_1910"/>
            <p:cNvSpPr/>
            <p:nvPr/>
          </p:nvSpPr>
          <p:spPr>
            <a:xfrm rot="-5400000">
              <a:off x="7131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b8515df089_0_1910"/>
            <p:cNvSpPr/>
            <p:nvPr/>
          </p:nvSpPr>
          <p:spPr>
            <a:xfrm rot="-5400000">
              <a:off x="9824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b8515df089_0_1910"/>
            <p:cNvSpPr/>
            <p:nvPr/>
          </p:nvSpPr>
          <p:spPr>
            <a:xfrm rot="-5400000">
              <a:off x="125180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b8515df089_0_1910"/>
            <p:cNvSpPr/>
            <p:nvPr/>
          </p:nvSpPr>
          <p:spPr>
            <a:xfrm rot="-5400000">
              <a:off x="17905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b8515df089_0_1910"/>
            <p:cNvSpPr/>
            <p:nvPr/>
          </p:nvSpPr>
          <p:spPr>
            <a:xfrm rot="-5400000">
              <a:off x="23292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b8515df089_0_1910"/>
            <p:cNvSpPr/>
            <p:nvPr/>
          </p:nvSpPr>
          <p:spPr>
            <a:xfrm rot="-5400000">
              <a:off x="25985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b8515df089_0_1910"/>
            <p:cNvSpPr/>
            <p:nvPr/>
          </p:nvSpPr>
          <p:spPr>
            <a:xfrm rot="-5400000">
              <a:off x="31372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b8515df089_0_1910"/>
            <p:cNvSpPr/>
            <p:nvPr/>
          </p:nvSpPr>
          <p:spPr>
            <a:xfrm rot="5400000" flipH="1">
              <a:off x="39453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b8515df089_0_1910"/>
            <p:cNvSpPr/>
            <p:nvPr/>
          </p:nvSpPr>
          <p:spPr>
            <a:xfrm rot="5400000" flipH="1">
              <a:off x="36759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gb8515df089_0_1910"/>
          <p:cNvGrpSpPr/>
          <p:nvPr/>
        </p:nvGrpSpPr>
        <p:grpSpPr>
          <a:xfrm>
            <a:off x="589816" y="1449122"/>
            <a:ext cx="721726" cy="721243"/>
            <a:chOff x="3285550" y="1349075"/>
            <a:chExt cx="496475" cy="496075"/>
          </a:xfrm>
        </p:grpSpPr>
        <p:sp>
          <p:nvSpPr>
            <p:cNvPr id="712" name="Google Shape;712;gb8515df089_0_1910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b8515df089_0_1910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b8515df089_0_1910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b8515df089_0_1910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b8515df089_0_1910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b8515df089_0_1910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b8515df089_0_1910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b8515df089_0_1910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b8515df089_0_1910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b8515df089_0_1910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b8515df089_0_1910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b8515df089_0_1910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b8515df089_0_1910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b8515df089_0_1910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b8515df089_0_1910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b8515df089_0_1910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gb8515df089_0_1910"/>
          <p:cNvGrpSpPr/>
          <p:nvPr/>
        </p:nvGrpSpPr>
        <p:grpSpPr>
          <a:xfrm rot="-2700000">
            <a:off x="10855649" y="4783639"/>
            <a:ext cx="770537" cy="467022"/>
            <a:chOff x="7867312" y="323428"/>
            <a:chExt cx="884931" cy="536356"/>
          </a:xfrm>
        </p:grpSpPr>
        <p:grpSp>
          <p:nvGrpSpPr>
            <p:cNvPr id="729" name="Google Shape;729;gb8515df089_0_1910"/>
            <p:cNvGrpSpPr/>
            <p:nvPr/>
          </p:nvGrpSpPr>
          <p:grpSpPr>
            <a:xfrm flipH="1">
              <a:off x="7867312" y="323428"/>
              <a:ext cx="536838" cy="536356"/>
              <a:chOff x="3285550" y="1349075"/>
              <a:chExt cx="496475" cy="496075"/>
            </a:xfrm>
          </p:grpSpPr>
          <p:sp>
            <p:nvSpPr>
              <p:cNvPr id="730" name="Google Shape;730;gb8515df089_0_191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gb8515df089_0_191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gb8515df089_0_191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b8515df089_0_191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gb8515df089_0_191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gb8515df089_0_191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gb8515df089_0_191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gb8515df089_0_191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gb8515df089_0_191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gb8515df089_0_191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gb8515df089_0_191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gb8515df089_0_191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gb8515df089_0_191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gb8515df089_0_191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b8515df089_0_191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b8515df089_0_191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6" name="Google Shape;746;gb8515df089_0_1910"/>
            <p:cNvGrpSpPr/>
            <p:nvPr/>
          </p:nvGrpSpPr>
          <p:grpSpPr>
            <a:xfrm flipH="1">
              <a:off x="8215405" y="323428"/>
              <a:ext cx="536838" cy="536356"/>
              <a:chOff x="3285550" y="1349075"/>
              <a:chExt cx="496475" cy="496075"/>
            </a:xfrm>
          </p:grpSpPr>
          <p:sp>
            <p:nvSpPr>
              <p:cNvPr id="747" name="Google Shape;747;gb8515df089_0_191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b8515df089_0_191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b8515df089_0_191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gb8515df089_0_191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gb8515df089_0_191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gb8515df089_0_191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gb8515df089_0_191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b8515df089_0_191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gb8515df089_0_191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gb8515df089_0_191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gb8515df089_0_191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gb8515df089_0_191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gb8515df089_0_191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gb8515df089_0_191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gb8515df089_0_191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gb8515df089_0_191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3" name="Google Shape;763;gb8515df089_0_1910"/>
          <p:cNvSpPr/>
          <p:nvPr/>
        </p:nvSpPr>
        <p:spPr>
          <a:xfrm>
            <a:off x="448000" y="4304833"/>
            <a:ext cx="432300" cy="43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4" name="Google Shape;764;gb8515df089_0_1910"/>
          <p:cNvGrpSpPr/>
          <p:nvPr/>
        </p:nvGrpSpPr>
        <p:grpSpPr>
          <a:xfrm rot="-8378536">
            <a:off x="11008054" y="1101172"/>
            <a:ext cx="466758" cy="930592"/>
            <a:chOff x="6299050" y="981775"/>
            <a:chExt cx="582600" cy="1161550"/>
          </a:xfrm>
        </p:grpSpPr>
        <p:sp>
          <p:nvSpPr>
            <p:cNvPr id="765" name="Google Shape;765;gb8515df089_0_1910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b8515df089_0_1910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b8515df089_0_1910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gb8515df089_0_1910"/>
          <p:cNvSpPr/>
          <p:nvPr/>
        </p:nvSpPr>
        <p:spPr>
          <a:xfrm>
            <a:off x="6267533" y="6313373"/>
            <a:ext cx="5924588" cy="544286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b8515df089_0_1910"/>
          <p:cNvSpPr txBox="1">
            <a:spLocks noGrp="1"/>
          </p:cNvSpPr>
          <p:nvPr>
            <p:ph type="body" idx="1"/>
          </p:nvPr>
        </p:nvSpPr>
        <p:spPr>
          <a:xfrm>
            <a:off x="2350000" y="2003400"/>
            <a:ext cx="7501200" cy="3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19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marL="914400" lvl="1" indent="-36195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770" name="Google Shape;770;gb8515df089_0_1910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813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2" name="Google Shape;772;gb8515df089_0_1983"/>
          <p:cNvCxnSpPr/>
          <p:nvPr/>
        </p:nvCxnSpPr>
        <p:spPr>
          <a:xfrm>
            <a:off x="1352700" y="6362521"/>
            <a:ext cx="2493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73" name="Google Shape;773;gb8515df089_0_1983"/>
          <p:cNvCxnSpPr/>
          <p:nvPr/>
        </p:nvCxnSpPr>
        <p:spPr>
          <a:xfrm>
            <a:off x="1600000" y="6456055"/>
            <a:ext cx="2934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74" name="Google Shape;774;gb8515df089_0_1983"/>
          <p:cNvGrpSpPr/>
          <p:nvPr/>
        </p:nvGrpSpPr>
        <p:grpSpPr>
          <a:xfrm>
            <a:off x="9304416" y="445920"/>
            <a:ext cx="901834" cy="546601"/>
            <a:chOff x="7867312" y="323428"/>
            <a:chExt cx="884931" cy="536356"/>
          </a:xfrm>
        </p:grpSpPr>
        <p:grpSp>
          <p:nvGrpSpPr>
            <p:cNvPr id="775" name="Google Shape;775;gb8515df089_0_1983"/>
            <p:cNvGrpSpPr/>
            <p:nvPr/>
          </p:nvGrpSpPr>
          <p:grpSpPr>
            <a:xfrm flipH="1">
              <a:off x="7867312" y="323428"/>
              <a:ext cx="536838" cy="536356"/>
              <a:chOff x="3285550" y="1349075"/>
              <a:chExt cx="496475" cy="496075"/>
            </a:xfrm>
          </p:grpSpPr>
          <p:sp>
            <p:nvSpPr>
              <p:cNvPr id="776" name="Google Shape;776;gb8515df089_0_1983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gb8515df089_0_1983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gb8515df089_0_1983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gb8515df089_0_1983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gb8515df089_0_1983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gb8515df089_0_1983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gb8515df089_0_1983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gb8515df089_0_1983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gb8515df089_0_1983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gb8515df089_0_1983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gb8515df089_0_1983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gb8515df089_0_1983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gb8515df089_0_1983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gb8515df089_0_1983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gb8515df089_0_1983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gb8515df089_0_1983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792;gb8515df089_0_1983"/>
            <p:cNvGrpSpPr/>
            <p:nvPr/>
          </p:nvGrpSpPr>
          <p:grpSpPr>
            <a:xfrm flipH="1">
              <a:off x="8215405" y="323428"/>
              <a:ext cx="536838" cy="536356"/>
              <a:chOff x="3285550" y="1349075"/>
              <a:chExt cx="496475" cy="496075"/>
            </a:xfrm>
          </p:grpSpPr>
          <p:sp>
            <p:nvSpPr>
              <p:cNvPr id="793" name="Google Shape;793;gb8515df089_0_1983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gb8515df089_0_1983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gb8515df089_0_1983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gb8515df089_0_1983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gb8515df089_0_1983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gb8515df089_0_1983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gb8515df089_0_1983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gb8515df089_0_1983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gb8515df089_0_1983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gb8515df089_0_1983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gb8515df089_0_1983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gb8515df089_0_1983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gb8515df089_0_1983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gb8515df089_0_1983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gb8515df089_0_1983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gb8515df089_0_1983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9" name="Google Shape;809;gb8515df089_0_1983"/>
          <p:cNvSpPr/>
          <p:nvPr/>
        </p:nvSpPr>
        <p:spPr>
          <a:xfrm flipH="1">
            <a:off x="960112" y="6042533"/>
            <a:ext cx="639900" cy="6399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b8515df089_0_1983"/>
          <p:cNvSpPr/>
          <p:nvPr/>
        </p:nvSpPr>
        <p:spPr>
          <a:xfrm rot="10800000" flipH="1">
            <a:off x="4581915" y="6359510"/>
            <a:ext cx="7609842" cy="498489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b8515df089_0_1983"/>
          <p:cNvSpPr/>
          <p:nvPr/>
        </p:nvSpPr>
        <p:spPr>
          <a:xfrm rot="10800000" flipH="1">
            <a:off x="0" y="27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b8515df089_0_1983"/>
          <p:cNvSpPr/>
          <p:nvPr/>
        </p:nvSpPr>
        <p:spPr>
          <a:xfrm flipH="1">
            <a:off x="9821766" y="16"/>
            <a:ext cx="2370007" cy="423249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gb8515df089_0_1983"/>
          <p:cNvGrpSpPr/>
          <p:nvPr/>
        </p:nvGrpSpPr>
        <p:grpSpPr>
          <a:xfrm>
            <a:off x="572798" y="1434484"/>
            <a:ext cx="756032" cy="755373"/>
            <a:chOff x="3285550" y="1349075"/>
            <a:chExt cx="496475" cy="496075"/>
          </a:xfrm>
        </p:grpSpPr>
        <p:sp>
          <p:nvSpPr>
            <p:cNvPr id="814" name="Google Shape;814;gb8515df089_0_1983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b8515df089_0_1983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b8515df089_0_1983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b8515df089_0_1983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b8515df089_0_1983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b8515df089_0_1983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b8515df089_0_1983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b8515df089_0_1983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b8515df089_0_1983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b8515df089_0_1983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b8515df089_0_1983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b8515df089_0_1983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b8515df089_0_1983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b8515df089_0_1983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b8515df089_0_1983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b8515df089_0_1983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gb8515df089_0_1983"/>
          <p:cNvSpPr/>
          <p:nvPr/>
        </p:nvSpPr>
        <p:spPr>
          <a:xfrm>
            <a:off x="11564401" y="2826267"/>
            <a:ext cx="309600" cy="30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b8515df089_0_1983"/>
          <p:cNvSpPr/>
          <p:nvPr/>
        </p:nvSpPr>
        <p:spPr>
          <a:xfrm>
            <a:off x="663900" y="4863800"/>
            <a:ext cx="498300" cy="49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b8515df089_0_1983"/>
          <p:cNvSpPr txBox="1">
            <a:spLocks noGrp="1"/>
          </p:cNvSpPr>
          <p:nvPr>
            <p:ph type="title"/>
          </p:nvPr>
        </p:nvSpPr>
        <p:spPr>
          <a:xfrm>
            <a:off x="960000" y="2189800"/>
            <a:ext cx="419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gb8515df089_0_1983"/>
          <p:cNvSpPr txBox="1">
            <a:spLocks noGrp="1"/>
          </p:cNvSpPr>
          <p:nvPr>
            <p:ph type="subTitle" idx="1"/>
          </p:nvPr>
        </p:nvSpPr>
        <p:spPr>
          <a:xfrm>
            <a:off x="960000" y="2953400"/>
            <a:ext cx="4195200" cy="1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8515df089_0_2046"/>
          <p:cNvSpPr txBox="1"/>
          <p:nvPr/>
        </p:nvSpPr>
        <p:spPr>
          <a:xfrm>
            <a:off x="960000" y="4705600"/>
            <a:ext cx="39999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Flaticon</a:t>
            </a: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and infographics &amp; images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Freepik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b8515df089_0_2046"/>
          <p:cNvSpPr/>
          <p:nvPr/>
        </p:nvSpPr>
        <p:spPr>
          <a:xfrm flipH="1">
            <a:off x="5409425" y="5753705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b8515df089_0_2046"/>
          <p:cNvSpPr/>
          <p:nvPr/>
        </p:nvSpPr>
        <p:spPr>
          <a:xfrm flipH="1">
            <a:off x="1644338" y="0"/>
            <a:ext cx="6583662" cy="431268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b8515df089_0_2046"/>
          <p:cNvSpPr/>
          <p:nvPr/>
        </p:nvSpPr>
        <p:spPr>
          <a:xfrm flipH="1">
            <a:off x="10141585" y="0"/>
            <a:ext cx="2050414" cy="366174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b8515df089_0_2046"/>
          <p:cNvSpPr/>
          <p:nvPr/>
        </p:nvSpPr>
        <p:spPr>
          <a:xfrm flipH="1">
            <a:off x="11559481" y="4310200"/>
            <a:ext cx="308700" cy="30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0" name="Google Shape;840;gb8515df089_0_2046"/>
          <p:cNvGrpSpPr/>
          <p:nvPr/>
        </p:nvGrpSpPr>
        <p:grpSpPr>
          <a:xfrm flipH="1">
            <a:off x="7900098" y="183698"/>
            <a:ext cx="3243843" cy="431163"/>
            <a:chOff x="1243275" y="57550"/>
            <a:chExt cx="2432943" cy="323380"/>
          </a:xfrm>
        </p:grpSpPr>
        <p:sp>
          <p:nvSpPr>
            <p:cNvPr id="841" name="Google Shape;841;gb8515df089_0_2046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b8515df089_0_2046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b8515df089_0_2046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b8515df089_0_2046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b8515df089_0_2046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b8515df089_0_2046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b8515df089_0_2046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b8515df089_0_2046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b8515df089_0_2046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b8515df089_0_2046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b8515df089_0_2046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b8515df089_0_2046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b8515df089_0_2046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b8515df089_0_2046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b8515df089_0_2046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b8515df089_0_2046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b8515df089_0_2046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b8515df089_0_2046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b8515df089_0_2046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b8515df089_0_2046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b8515df089_0_2046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b8515df089_0_2046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b8515df089_0_2046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b8515df089_0_2046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gb8515df089_0_2046"/>
          <p:cNvGrpSpPr/>
          <p:nvPr/>
        </p:nvGrpSpPr>
        <p:grpSpPr>
          <a:xfrm rot="5400000">
            <a:off x="10731847" y="3159995"/>
            <a:ext cx="1963857" cy="157427"/>
            <a:chOff x="360600" y="4817825"/>
            <a:chExt cx="2219800" cy="125700"/>
          </a:xfrm>
        </p:grpSpPr>
        <p:sp>
          <p:nvSpPr>
            <p:cNvPr id="866" name="Google Shape;866;gb8515df089_0_2046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b8515df089_0_2046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b8515df089_0_2046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b8515df089_0_2046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b8515df089_0_2046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b8515df089_0_2046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gb8515df089_0_2046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b8515df089_0_2046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b8515df089_0_2046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b8515df089_0_2046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6" name="Google Shape;876;gb8515df089_0_2046"/>
          <p:cNvSpPr txBox="1">
            <a:spLocks noGrp="1"/>
          </p:cNvSpPr>
          <p:nvPr>
            <p:ph type="title"/>
          </p:nvPr>
        </p:nvSpPr>
        <p:spPr>
          <a:xfrm>
            <a:off x="960000" y="746867"/>
            <a:ext cx="37317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gb8515df089_0_2046"/>
          <p:cNvSpPr txBox="1">
            <a:spLocks noGrp="1"/>
          </p:cNvSpPr>
          <p:nvPr>
            <p:ph type="subTitle" idx="1"/>
          </p:nvPr>
        </p:nvSpPr>
        <p:spPr>
          <a:xfrm>
            <a:off x="960000" y="3423367"/>
            <a:ext cx="3621300" cy="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78" name="Google Shape;878;gb8515df089_0_2046"/>
          <p:cNvSpPr txBox="1">
            <a:spLocks noGrp="1"/>
          </p:cNvSpPr>
          <p:nvPr>
            <p:ph type="subTitle" idx="2"/>
          </p:nvPr>
        </p:nvSpPr>
        <p:spPr>
          <a:xfrm>
            <a:off x="960000" y="2776533"/>
            <a:ext cx="36213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gb8515df089_0_1255"/>
          <p:cNvGrpSpPr/>
          <p:nvPr/>
        </p:nvGrpSpPr>
        <p:grpSpPr>
          <a:xfrm rot="10800000" flipH="1">
            <a:off x="-4" y="-207"/>
            <a:ext cx="12193418" cy="6857928"/>
            <a:chOff x="242125" y="854375"/>
            <a:chExt cx="7137750" cy="4014475"/>
          </a:xfrm>
        </p:grpSpPr>
        <p:sp>
          <p:nvSpPr>
            <p:cNvPr id="45" name="Google Shape;45;gb8515df089_0_1255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b8515df089_0_1255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gb8515df089_0_1255"/>
          <p:cNvGrpSpPr/>
          <p:nvPr/>
        </p:nvGrpSpPr>
        <p:grpSpPr>
          <a:xfrm>
            <a:off x="959997" y="6463546"/>
            <a:ext cx="1963857" cy="157427"/>
            <a:chOff x="360600" y="4817825"/>
            <a:chExt cx="2219800" cy="125700"/>
          </a:xfrm>
        </p:grpSpPr>
        <p:sp>
          <p:nvSpPr>
            <p:cNvPr id="48" name="Google Shape;48;gb8515df089_0_1255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b8515df089_0_1255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8515df089_0_1255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b8515df089_0_1255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b8515df089_0_1255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b8515df089_0_1255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b8515df089_0_1255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b8515df089_0_1255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b8515df089_0_1255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b8515df089_0_1255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b8515df089_0_1255"/>
          <p:cNvSpPr/>
          <p:nvPr/>
        </p:nvSpPr>
        <p:spPr>
          <a:xfrm>
            <a:off x="11518767" y="5724400"/>
            <a:ext cx="414300" cy="41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b8515df089_0_1255"/>
          <p:cNvSpPr/>
          <p:nvPr/>
        </p:nvSpPr>
        <p:spPr>
          <a:xfrm>
            <a:off x="9073300" y="208000"/>
            <a:ext cx="284700" cy="284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gb8515df089_0_1255"/>
          <p:cNvGrpSpPr/>
          <p:nvPr/>
        </p:nvGrpSpPr>
        <p:grpSpPr>
          <a:xfrm>
            <a:off x="11241104" y="373527"/>
            <a:ext cx="691937" cy="691479"/>
            <a:chOff x="3285550" y="1349075"/>
            <a:chExt cx="496475" cy="496075"/>
          </a:xfrm>
        </p:grpSpPr>
        <p:sp>
          <p:nvSpPr>
            <p:cNvPr id="61" name="Google Shape;61;gb8515df089_0_125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b8515df089_0_125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b8515df089_0_125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b8515df089_0_125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b8515df089_0_125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b8515df089_0_125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b8515df089_0_125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b8515df089_0_125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b8515df089_0_125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b8515df089_0_125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b8515df089_0_125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b8515df089_0_125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b8515df089_0_125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b8515df089_0_125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b8515df089_0_125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b8515df089_0_125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b8515df089_0_1255"/>
          <p:cNvSpPr/>
          <p:nvPr/>
        </p:nvSpPr>
        <p:spPr>
          <a:xfrm>
            <a:off x="258633" y="3839367"/>
            <a:ext cx="284700" cy="28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b8515df089_0_1255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b8515df089_0_1255"/>
          <p:cNvSpPr txBox="1">
            <a:spLocks noGrp="1"/>
          </p:cNvSpPr>
          <p:nvPr>
            <p:ph type="body" idx="1"/>
          </p:nvPr>
        </p:nvSpPr>
        <p:spPr>
          <a:xfrm>
            <a:off x="960000" y="158360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7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AutoNum type="alphaLcPeriod"/>
              <a:defRPr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AutoNum type="romanLcPeriod"/>
              <a:defRPr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AutoNum type="arabicPeriod"/>
              <a:defRPr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AutoNum type="alphaLcPeriod"/>
              <a:defRPr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AutoNum type="romanLcPeriod"/>
              <a:defRPr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AutoNum type="arabicPeriod"/>
              <a:defRPr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AutoNum type="alphaLcPeriod"/>
              <a:defRPr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Font typeface="Arial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gb8515df089_0_2091"/>
          <p:cNvGrpSpPr/>
          <p:nvPr/>
        </p:nvGrpSpPr>
        <p:grpSpPr>
          <a:xfrm rot="10800000" flipH="1">
            <a:off x="-4" y="-207"/>
            <a:ext cx="12193418" cy="6857928"/>
            <a:chOff x="242125" y="854375"/>
            <a:chExt cx="7137750" cy="4014475"/>
          </a:xfrm>
        </p:grpSpPr>
        <p:sp>
          <p:nvSpPr>
            <p:cNvPr id="881" name="Google Shape;881;gb8515df089_0_2091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b8515df089_0_2091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gb8515df089_0_2091"/>
          <p:cNvGrpSpPr/>
          <p:nvPr/>
        </p:nvGrpSpPr>
        <p:grpSpPr>
          <a:xfrm>
            <a:off x="959997" y="6463546"/>
            <a:ext cx="1963857" cy="157427"/>
            <a:chOff x="360600" y="4817825"/>
            <a:chExt cx="2219800" cy="125700"/>
          </a:xfrm>
        </p:grpSpPr>
        <p:sp>
          <p:nvSpPr>
            <p:cNvPr id="884" name="Google Shape;884;gb8515df089_0_2091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b8515df089_0_2091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b8515df089_0_2091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b8515df089_0_2091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b8515df089_0_2091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b8515df089_0_2091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b8515df089_0_2091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b8515df089_0_2091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b8515df089_0_2091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b8515df089_0_2091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gb8515df089_0_2091"/>
          <p:cNvSpPr/>
          <p:nvPr/>
        </p:nvSpPr>
        <p:spPr>
          <a:xfrm>
            <a:off x="11518767" y="5724400"/>
            <a:ext cx="414300" cy="41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b8515df089_0_2091"/>
          <p:cNvSpPr/>
          <p:nvPr/>
        </p:nvSpPr>
        <p:spPr>
          <a:xfrm>
            <a:off x="9073300" y="208000"/>
            <a:ext cx="284700" cy="284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6" name="Google Shape;896;gb8515df089_0_2091"/>
          <p:cNvGrpSpPr/>
          <p:nvPr/>
        </p:nvGrpSpPr>
        <p:grpSpPr>
          <a:xfrm>
            <a:off x="11241104" y="373527"/>
            <a:ext cx="691937" cy="691479"/>
            <a:chOff x="3285550" y="1349075"/>
            <a:chExt cx="496475" cy="496075"/>
          </a:xfrm>
        </p:grpSpPr>
        <p:sp>
          <p:nvSpPr>
            <p:cNvPr id="897" name="Google Shape;897;gb8515df089_0_2091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b8515df089_0_2091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b8515df089_0_2091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b8515df089_0_2091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b8515df089_0_2091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b8515df089_0_2091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b8515df089_0_2091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b8515df089_0_2091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b8515df089_0_2091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b8515df089_0_2091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b8515df089_0_2091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b8515df089_0_2091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b8515df089_0_2091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b8515df089_0_2091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b8515df089_0_2091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b8515df089_0_2091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gb8515df089_0_2091"/>
          <p:cNvSpPr/>
          <p:nvPr/>
        </p:nvSpPr>
        <p:spPr>
          <a:xfrm>
            <a:off x="258633" y="3839367"/>
            <a:ext cx="284700" cy="28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b8515df089_0_2091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gb8515df089_0_2091"/>
          <p:cNvSpPr txBox="1">
            <a:spLocks noGrp="1"/>
          </p:cNvSpPr>
          <p:nvPr>
            <p:ph type="body" idx="1"/>
          </p:nvPr>
        </p:nvSpPr>
        <p:spPr>
          <a:xfrm>
            <a:off x="960000" y="1583600"/>
            <a:ext cx="5678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7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gb8515df089_0_2128"/>
          <p:cNvGrpSpPr/>
          <p:nvPr/>
        </p:nvGrpSpPr>
        <p:grpSpPr>
          <a:xfrm rot="10800000">
            <a:off x="-258" y="-207"/>
            <a:ext cx="12193418" cy="6857928"/>
            <a:chOff x="242125" y="854375"/>
            <a:chExt cx="7137750" cy="4014475"/>
          </a:xfrm>
        </p:grpSpPr>
        <p:sp>
          <p:nvSpPr>
            <p:cNvPr id="918" name="Google Shape;918;gb8515df089_0_2128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b8515df089_0_2128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0" name="Google Shape;920;gb8515df089_0_2128"/>
          <p:cNvGrpSpPr/>
          <p:nvPr/>
        </p:nvGrpSpPr>
        <p:grpSpPr>
          <a:xfrm flipH="1">
            <a:off x="9269300" y="6463546"/>
            <a:ext cx="1963857" cy="157427"/>
            <a:chOff x="360600" y="4817825"/>
            <a:chExt cx="2219800" cy="125700"/>
          </a:xfrm>
        </p:grpSpPr>
        <p:sp>
          <p:nvSpPr>
            <p:cNvPr id="921" name="Google Shape;921;gb8515df089_0_2128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b8515df089_0_2128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gb8515df089_0_2128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b8515df089_0_2128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b8515df089_0_2128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b8515df089_0_2128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b8515df089_0_2128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b8515df089_0_2128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gb8515df089_0_2128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gb8515df089_0_2128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1" name="Google Shape;931;gb8515df089_0_2128"/>
          <p:cNvSpPr/>
          <p:nvPr/>
        </p:nvSpPr>
        <p:spPr>
          <a:xfrm flipH="1">
            <a:off x="260089" y="5724400"/>
            <a:ext cx="414300" cy="41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b8515df089_0_2128"/>
          <p:cNvSpPr/>
          <p:nvPr/>
        </p:nvSpPr>
        <p:spPr>
          <a:xfrm flipH="1">
            <a:off x="2835156" y="208000"/>
            <a:ext cx="284700" cy="284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3" name="Google Shape;933;gb8515df089_0_2128"/>
          <p:cNvGrpSpPr/>
          <p:nvPr/>
        </p:nvGrpSpPr>
        <p:grpSpPr>
          <a:xfrm flipH="1">
            <a:off x="260115" y="373527"/>
            <a:ext cx="691937" cy="691479"/>
            <a:chOff x="3285550" y="1349075"/>
            <a:chExt cx="496475" cy="496075"/>
          </a:xfrm>
        </p:grpSpPr>
        <p:sp>
          <p:nvSpPr>
            <p:cNvPr id="934" name="Google Shape;934;gb8515df089_0_212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gb8515df089_0_212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gb8515df089_0_212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gb8515df089_0_212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gb8515df089_0_212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b8515df089_0_212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b8515df089_0_212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b8515df089_0_212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b8515df089_0_212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b8515df089_0_212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b8515df089_0_212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b8515df089_0_212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b8515df089_0_212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b8515df089_0_212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b8515df089_0_212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gb8515df089_0_212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Google Shape;950;gb8515df089_0_2128"/>
          <p:cNvSpPr/>
          <p:nvPr/>
        </p:nvSpPr>
        <p:spPr>
          <a:xfrm flipH="1">
            <a:off x="11649823" y="3839367"/>
            <a:ext cx="284700" cy="28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b8515df089_0_2128"/>
          <p:cNvSpPr txBox="1">
            <a:spLocks noGrp="1"/>
          </p:cNvSpPr>
          <p:nvPr>
            <p:ph type="body" idx="1"/>
          </p:nvPr>
        </p:nvSpPr>
        <p:spPr>
          <a:xfrm>
            <a:off x="950800" y="1925333"/>
            <a:ext cx="4982100" cy="3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700"/>
            </a:lvl1pPr>
            <a:lvl2pPr marL="914400" lvl="1" indent="-33020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600"/>
              <a:buFont typeface="Arial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952" name="Google Shape;952;gb8515df089_0_2128"/>
          <p:cNvSpPr txBox="1">
            <a:spLocks noGrp="1"/>
          </p:cNvSpPr>
          <p:nvPr>
            <p:ph type="body" idx="2"/>
          </p:nvPr>
        </p:nvSpPr>
        <p:spPr>
          <a:xfrm>
            <a:off x="6259333" y="1925333"/>
            <a:ext cx="4982100" cy="3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600"/>
              <a:buFont typeface="Arial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Arial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953" name="Google Shape;953;gb8515df089_0_2128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b8515df089_0_2167"/>
          <p:cNvSpPr/>
          <p:nvPr/>
        </p:nvSpPr>
        <p:spPr>
          <a:xfrm flipH="1">
            <a:off x="3433999" y="5753700"/>
            <a:ext cx="8757996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b8515df089_0_2167"/>
          <p:cNvSpPr/>
          <p:nvPr/>
        </p:nvSpPr>
        <p:spPr>
          <a:xfrm>
            <a:off x="8" y="412"/>
            <a:ext cx="5328034" cy="56239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b8515df089_0_2167"/>
          <p:cNvSpPr/>
          <p:nvPr/>
        </p:nvSpPr>
        <p:spPr>
          <a:xfrm>
            <a:off x="296833" y="1068167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b8515df089_0_2167"/>
          <p:cNvSpPr/>
          <p:nvPr/>
        </p:nvSpPr>
        <p:spPr>
          <a:xfrm>
            <a:off x="11539700" y="3743167"/>
            <a:ext cx="467700" cy="46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0" name="Google Shape;960;gb8515df089_0_2167"/>
          <p:cNvGrpSpPr/>
          <p:nvPr/>
        </p:nvGrpSpPr>
        <p:grpSpPr>
          <a:xfrm rot="5400000">
            <a:off x="-534453" y="4332228"/>
            <a:ext cx="1963857" cy="157427"/>
            <a:chOff x="360600" y="4817825"/>
            <a:chExt cx="2219800" cy="125700"/>
          </a:xfrm>
        </p:grpSpPr>
        <p:sp>
          <p:nvSpPr>
            <p:cNvPr id="961" name="Google Shape;961;gb8515df089_0_2167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b8515df089_0_2167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b8515df089_0_2167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b8515df089_0_2167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b8515df089_0_2167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b8515df089_0_2167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b8515df089_0_2167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b8515df089_0_2167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b8515df089_0_2167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b8515df089_0_2167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Google Shape;971;gb8515df089_0_2167"/>
          <p:cNvGrpSpPr/>
          <p:nvPr/>
        </p:nvGrpSpPr>
        <p:grpSpPr>
          <a:xfrm>
            <a:off x="11090504" y="562860"/>
            <a:ext cx="691937" cy="691479"/>
            <a:chOff x="3285550" y="1349075"/>
            <a:chExt cx="496475" cy="496075"/>
          </a:xfrm>
        </p:grpSpPr>
        <p:sp>
          <p:nvSpPr>
            <p:cNvPr id="972" name="Google Shape;972;gb8515df089_0_2167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b8515df089_0_2167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b8515df089_0_2167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b8515df089_0_2167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b8515df089_0_2167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b8515df089_0_2167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b8515df089_0_2167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b8515df089_0_2167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b8515df089_0_2167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b8515df089_0_2167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b8515df089_0_2167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b8515df089_0_2167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b8515df089_0_2167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b8515df089_0_2167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b8515df089_0_2167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b8515df089_0_2167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8" name="Google Shape;988;gb8515df089_0_2167"/>
          <p:cNvSpPr/>
          <p:nvPr/>
        </p:nvSpPr>
        <p:spPr>
          <a:xfrm>
            <a:off x="2120900" y="6408133"/>
            <a:ext cx="285600" cy="2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b8515df089_0_2201"/>
          <p:cNvSpPr/>
          <p:nvPr/>
        </p:nvSpPr>
        <p:spPr>
          <a:xfrm flipH="1">
            <a:off x="1644329" y="0"/>
            <a:ext cx="6583662" cy="431268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gb8515df089_0_2201"/>
          <p:cNvSpPr/>
          <p:nvPr/>
        </p:nvSpPr>
        <p:spPr>
          <a:xfrm flipH="1">
            <a:off x="10141574" y="0"/>
            <a:ext cx="2050414" cy="366174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gb8515df089_0_2201"/>
          <p:cNvSpPr/>
          <p:nvPr/>
        </p:nvSpPr>
        <p:spPr>
          <a:xfrm>
            <a:off x="0" y="5753700"/>
            <a:ext cx="8757996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3" name="Google Shape;993;gb8515df089_0_2201"/>
          <p:cNvGrpSpPr/>
          <p:nvPr/>
        </p:nvGrpSpPr>
        <p:grpSpPr>
          <a:xfrm>
            <a:off x="858112" y="719182"/>
            <a:ext cx="92664" cy="2385540"/>
            <a:chOff x="643600" y="539400"/>
            <a:chExt cx="69500" cy="1789200"/>
          </a:xfrm>
        </p:grpSpPr>
        <p:cxnSp>
          <p:nvCxnSpPr>
            <p:cNvPr id="994" name="Google Shape;994;gb8515df089_0_2201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5" name="Google Shape;995;gb8515df089_0_2201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996" name="Google Shape;996;gb8515df089_0_2201"/>
          <p:cNvGrpSpPr/>
          <p:nvPr/>
        </p:nvGrpSpPr>
        <p:grpSpPr>
          <a:xfrm>
            <a:off x="11608776" y="3359380"/>
            <a:ext cx="253594" cy="2767464"/>
            <a:chOff x="8706800" y="2601425"/>
            <a:chExt cx="190200" cy="2075650"/>
          </a:xfrm>
        </p:grpSpPr>
        <p:sp>
          <p:nvSpPr>
            <p:cNvPr id="997" name="Google Shape;997;gb8515df089_0_2201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b8515df089_0_2201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b8515df089_0_2201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b8515df089_0_2201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b8515df089_0_2201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b8515df089_0_2201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gb8515df089_0_2201"/>
          <p:cNvSpPr/>
          <p:nvPr/>
        </p:nvSpPr>
        <p:spPr>
          <a:xfrm>
            <a:off x="9989633" y="6345200"/>
            <a:ext cx="414300" cy="41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b8515df089_0_2201"/>
          <p:cNvSpPr/>
          <p:nvPr/>
        </p:nvSpPr>
        <p:spPr>
          <a:xfrm>
            <a:off x="9073300" y="208000"/>
            <a:ext cx="284700" cy="284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gb8515df089_0_2201"/>
          <p:cNvGrpSpPr/>
          <p:nvPr/>
        </p:nvGrpSpPr>
        <p:grpSpPr>
          <a:xfrm>
            <a:off x="11090504" y="1149694"/>
            <a:ext cx="691937" cy="691479"/>
            <a:chOff x="3285550" y="1349075"/>
            <a:chExt cx="496475" cy="496075"/>
          </a:xfrm>
        </p:grpSpPr>
        <p:sp>
          <p:nvSpPr>
            <p:cNvPr id="1006" name="Google Shape;1006;gb8515df089_0_2201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b8515df089_0_2201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b8515df089_0_2201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b8515df089_0_2201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b8515df089_0_2201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b8515df089_0_2201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b8515df089_0_2201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b8515df089_0_2201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b8515df089_0_2201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b8515df089_0_2201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b8515df089_0_2201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b8515df089_0_2201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b8515df089_0_2201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b8515df089_0_2201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b8515df089_0_2201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b8515df089_0_2201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2" name="Google Shape;1022;gb8515df089_0_2201"/>
          <p:cNvSpPr/>
          <p:nvPr/>
        </p:nvSpPr>
        <p:spPr>
          <a:xfrm>
            <a:off x="150233" y="3823733"/>
            <a:ext cx="284700" cy="28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8515df089_0_22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gb8515df089_0_22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26" name="Google Shape;1026;gb8515df089_0_22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gb8515df089_0_22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gb8515df089_0_22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8515df089_0_1292"/>
          <p:cNvSpPr/>
          <p:nvPr/>
        </p:nvSpPr>
        <p:spPr>
          <a:xfrm rot="10800000">
            <a:off x="5409465" y="27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gb8515df089_0_1292"/>
          <p:cNvGrpSpPr/>
          <p:nvPr/>
        </p:nvGrpSpPr>
        <p:grpSpPr>
          <a:xfrm rot="5400000">
            <a:off x="-534453" y="4332228"/>
            <a:ext cx="1963857" cy="157427"/>
            <a:chOff x="360600" y="4817825"/>
            <a:chExt cx="2219800" cy="125700"/>
          </a:xfrm>
        </p:grpSpPr>
        <p:sp>
          <p:nvSpPr>
            <p:cNvPr id="83" name="Google Shape;83;gb8515df089_0_1292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b8515df089_0_1292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b8515df089_0_1292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b8515df089_0_1292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b8515df089_0_1292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b8515df089_0_1292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b8515df089_0_1292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b8515df089_0_1292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b8515df089_0_1292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b8515df089_0_1292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gb8515df089_0_1292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53139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b8515df089_0_1292"/>
          <p:cNvSpPr txBox="1">
            <a:spLocks noGrp="1"/>
          </p:cNvSpPr>
          <p:nvPr>
            <p:ph type="title" idx="2"/>
          </p:nvPr>
        </p:nvSpPr>
        <p:spPr>
          <a:xfrm>
            <a:off x="959980" y="2543745"/>
            <a:ext cx="2195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95" name="Google Shape;95;gb8515df089_0_1292"/>
          <p:cNvSpPr txBox="1">
            <a:spLocks noGrp="1"/>
          </p:cNvSpPr>
          <p:nvPr>
            <p:ph type="subTitle" idx="1"/>
          </p:nvPr>
        </p:nvSpPr>
        <p:spPr>
          <a:xfrm>
            <a:off x="959980" y="3247339"/>
            <a:ext cx="2195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b8515df089_0_1292"/>
          <p:cNvSpPr txBox="1">
            <a:spLocks noGrp="1"/>
          </p:cNvSpPr>
          <p:nvPr>
            <p:ph type="title" idx="3"/>
          </p:nvPr>
        </p:nvSpPr>
        <p:spPr>
          <a:xfrm>
            <a:off x="4078844" y="2543745"/>
            <a:ext cx="2195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97" name="Google Shape;97;gb8515df089_0_1292"/>
          <p:cNvSpPr txBox="1">
            <a:spLocks noGrp="1"/>
          </p:cNvSpPr>
          <p:nvPr>
            <p:ph type="subTitle" idx="4"/>
          </p:nvPr>
        </p:nvSpPr>
        <p:spPr>
          <a:xfrm>
            <a:off x="4078847" y="3247339"/>
            <a:ext cx="2195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b8515df089_0_1292"/>
          <p:cNvSpPr txBox="1">
            <a:spLocks noGrp="1"/>
          </p:cNvSpPr>
          <p:nvPr>
            <p:ph type="title" idx="5"/>
          </p:nvPr>
        </p:nvSpPr>
        <p:spPr>
          <a:xfrm>
            <a:off x="960005" y="4787095"/>
            <a:ext cx="2195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99" name="Google Shape;99;gb8515df089_0_1292"/>
          <p:cNvSpPr txBox="1">
            <a:spLocks noGrp="1"/>
          </p:cNvSpPr>
          <p:nvPr>
            <p:ph type="subTitle" idx="6"/>
          </p:nvPr>
        </p:nvSpPr>
        <p:spPr>
          <a:xfrm>
            <a:off x="960005" y="5490709"/>
            <a:ext cx="2195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b8515df089_0_1292"/>
          <p:cNvSpPr txBox="1">
            <a:spLocks noGrp="1"/>
          </p:cNvSpPr>
          <p:nvPr>
            <p:ph type="title" idx="7"/>
          </p:nvPr>
        </p:nvSpPr>
        <p:spPr>
          <a:xfrm>
            <a:off x="4078869" y="4812612"/>
            <a:ext cx="2195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1" name="Google Shape;101;gb8515df089_0_1292"/>
          <p:cNvSpPr txBox="1">
            <a:spLocks noGrp="1"/>
          </p:cNvSpPr>
          <p:nvPr>
            <p:ph type="subTitle" idx="8"/>
          </p:nvPr>
        </p:nvSpPr>
        <p:spPr>
          <a:xfrm>
            <a:off x="4078868" y="5516205"/>
            <a:ext cx="2195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b8515df089_0_1292"/>
          <p:cNvSpPr txBox="1">
            <a:spLocks noGrp="1"/>
          </p:cNvSpPr>
          <p:nvPr>
            <p:ph type="title" idx="9"/>
          </p:nvPr>
        </p:nvSpPr>
        <p:spPr>
          <a:xfrm>
            <a:off x="1759713" y="1794351"/>
            <a:ext cx="5955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3" name="Google Shape;103;gb8515df089_0_1292"/>
          <p:cNvSpPr txBox="1">
            <a:spLocks noGrp="1"/>
          </p:cNvSpPr>
          <p:nvPr>
            <p:ph type="title" idx="13"/>
          </p:nvPr>
        </p:nvSpPr>
        <p:spPr>
          <a:xfrm>
            <a:off x="4834241" y="1794351"/>
            <a:ext cx="5955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4" name="Google Shape;104;gb8515df089_0_1292"/>
          <p:cNvSpPr txBox="1">
            <a:spLocks noGrp="1"/>
          </p:cNvSpPr>
          <p:nvPr>
            <p:ph type="title" idx="14"/>
          </p:nvPr>
        </p:nvSpPr>
        <p:spPr>
          <a:xfrm>
            <a:off x="1759736" y="4045829"/>
            <a:ext cx="5955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5" name="Google Shape;105;gb8515df089_0_1292"/>
          <p:cNvSpPr txBox="1">
            <a:spLocks noGrp="1"/>
          </p:cNvSpPr>
          <p:nvPr>
            <p:ph type="title" idx="15"/>
          </p:nvPr>
        </p:nvSpPr>
        <p:spPr>
          <a:xfrm>
            <a:off x="4834264" y="4078099"/>
            <a:ext cx="5955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515df089_0_1318"/>
          <p:cNvSpPr/>
          <p:nvPr/>
        </p:nvSpPr>
        <p:spPr>
          <a:xfrm flipH="1">
            <a:off x="-8145" y="423"/>
            <a:ext cx="6192716" cy="407686"/>
          </a:xfrm>
          <a:custGeom>
            <a:avLst/>
            <a:gdLst/>
            <a:ahLst/>
            <a:cxnLst/>
            <a:rect l="l" t="t" r="r" b="b"/>
            <a:pathLst>
              <a:path w="145003" h="9546" extrusionOk="0">
                <a:moveTo>
                  <a:pt x="0" y="1"/>
                </a:moveTo>
                <a:cubicBezTo>
                  <a:pt x="250" y="3150"/>
                  <a:pt x="1686" y="5585"/>
                  <a:pt x="4362" y="7262"/>
                </a:cubicBezTo>
                <a:cubicBezTo>
                  <a:pt x="6744" y="8752"/>
                  <a:pt x="9412" y="9287"/>
                  <a:pt x="12159" y="9466"/>
                </a:cubicBezTo>
                <a:cubicBezTo>
                  <a:pt x="12996" y="9520"/>
                  <a:pt x="13831" y="9545"/>
                  <a:pt x="14665" y="9545"/>
                </a:cubicBezTo>
                <a:cubicBezTo>
                  <a:pt x="18108" y="9545"/>
                  <a:pt x="21527" y="9111"/>
                  <a:pt x="24917" y="8458"/>
                </a:cubicBezTo>
                <a:cubicBezTo>
                  <a:pt x="30082" y="7450"/>
                  <a:pt x="35265" y="6566"/>
                  <a:pt x="40493" y="5897"/>
                </a:cubicBezTo>
                <a:cubicBezTo>
                  <a:pt x="45078" y="5317"/>
                  <a:pt x="49690" y="4916"/>
                  <a:pt x="54311" y="4702"/>
                </a:cubicBezTo>
                <a:cubicBezTo>
                  <a:pt x="56543" y="4596"/>
                  <a:pt x="58777" y="4547"/>
                  <a:pt x="61013" y="4547"/>
                </a:cubicBezTo>
                <a:cubicBezTo>
                  <a:pt x="63298" y="4547"/>
                  <a:pt x="65585" y="4598"/>
                  <a:pt x="67871" y="4693"/>
                </a:cubicBezTo>
                <a:cubicBezTo>
                  <a:pt x="69736" y="4773"/>
                  <a:pt x="71609" y="4889"/>
                  <a:pt x="73474" y="5050"/>
                </a:cubicBezTo>
                <a:cubicBezTo>
                  <a:pt x="76034" y="5264"/>
                  <a:pt x="78586" y="5523"/>
                  <a:pt x="81137" y="5781"/>
                </a:cubicBezTo>
                <a:cubicBezTo>
                  <a:pt x="83269" y="6004"/>
                  <a:pt x="85383" y="6263"/>
                  <a:pt x="87516" y="6504"/>
                </a:cubicBezTo>
                <a:cubicBezTo>
                  <a:pt x="89665" y="6745"/>
                  <a:pt x="91815" y="7004"/>
                  <a:pt x="93965" y="7209"/>
                </a:cubicBezTo>
                <a:cubicBezTo>
                  <a:pt x="96472" y="7459"/>
                  <a:pt x="98979" y="7637"/>
                  <a:pt x="101486" y="7771"/>
                </a:cubicBezTo>
                <a:cubicBezTo>
                  <a:pt x="102998" y="7850"/>
                  <a:pt x="104510" y="7885"/>
                  <a:pt x="106021" y="7885"/>
                </a:cubicBezTo>
                <a:cubicBezTo>
                  <a:pt x="108442" y="7885"/>
                  <a:pt x="110863" y="7794"/>
                  <a:pt x="113279" y="7646"/>
                </a:cubicBezTo>
                <a:cubicBezTo>
                  <a:pt x="116295" y="7467"/>
                  <a:pt x="119310" y="7271"/>
                  <a:pt x="122325" y="7066"/>
                </a:cubicBezTo>
                <a:cubicBezTo>
                  <a:pt x="124779" y="6897"/>
                  <a:pt x="127232" y="6727"/>
                  <a:pt x="129685" y="6531"/>
                </a:cubicBezTo>
                <a:cubicBezTo>
                  <a:pt x="132406" y="6299"/>
                  <a:pt x="135118" y="6040"/>
                  <a:pt x="137830" y="5790"/>
                </a:cubicBezTo>
                <a:cubicBezTo>
                  <a:pt x="140230" y="5558"/>
                  <a:pt x="142621" y="5317"/>
                  <a:pt x="145003" y="4978"/>
                </a:cubicBezTo>
                <a:lnTo>
                  <a:pt x="1450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b8515df089_0_1318"/>
          <p:cNvSpPr/>
          <p:nvPr/>
        </p:nvSpPr>
        <p:spPr>
          <a:xfrm flipH="1">
            <a:off x="3804749" y="6571184"/>
            <a:ext cx="8380407" cy="287037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b8515df089_0_1318"/>
          <p:cNvSpPr/>
          <p:nvPr/>
        </p:nvSpPr>
        <p:spPr>
          <a:xfrm flipH="1">
            <a:off x="3804749" y="6571184"/>
            <a:ext cx="8380407" cy="287037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gb8515df089_0_1318"/>
          <p:cNvGrpSpPr/>
          <p:nvPr/>
        </p:nvGrpSpPr>
        <p:grpSpPr>
          <a:xfrm>
            <a:off x="973076" y="719182"/>
            <a:ext cx="2854995" cy="148530"/>
            <a:chOff x="729825" y="539400"/>
            <a:chExt cx="2141300" cy="111400"/>
          </a:xfrm>
        </p:grpSpPr>
        <p:sp>
          <p:nvSpPr>
            <p:cNvPr id="111" name="Google Shape;111;gb8515df089_0_1318"/>
            <p:cNvSpPr/>
            <p:nvPr/>
          </p:nvSpPr>
          <p:spPr>
            <a:xfrm>
              <a:off x="729825" y="539400"/>
              <a:ext cx="1842000" cy="39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gb8515df089_0_1318"/>
            <p:cNvCxnSpPr/>
            <p:nvPr/>
          </p:nvCxnSpPr>
          <p:spPr>
            <a:xfrm>
              <a:off x="1029125" y="650800"/>
              <a:ext cx="184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13" name="Google Shape;113;gb8515df089_0_1318"/>
          <p:cNvSpPr/>
          <p:nvPr/>
        </p:nvSpPr>
        <p:spPr>
          <a:xfrm>
            <a:off x="5415167" y="867733"/>
            <a:ext cx="287100" cy="287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b8515df089_0_1318"/>
          <p:cNvSpPr txBox="1">
            <a:spLocks noGrp="1"/>
          </p:cNvSpPr>
          <p:nvPr>
            <p:ph type="title"/>
          </p:nvPr>
        </p:nvSpPr>
        <p:spPr>
          <a:xfrm>
            <a:off x="950800" y="1971200"/>
            <a:ext cx="49455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gb8515df089_0_1318"/>
          <p:cNvSpPr txBox="1">
            <a:spLocks noGrp="1"/>
          </p:cNvSpPr>
          <p:nvPr>
            <p:ph type="subTitle" idx="1"/>
          </p:nvPr>
        </p:nvSpPr>
        <p:spPr>
          <a:xfrm>
            <a:off x="950800" y="2890400"/>
            <a:ext cx="4945500" cy="1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515df089_0_1328"/>
          <p:cNvSpPr/>
          <p:nvPr/>
        </p:nvSpPr>
        <p:spPr>
          <a:xfrm rot="10800000" flipH="1">
            <a:off x="4581915" y="6359510"/>
            <a:ext cx="7609842" cy="498489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b8515df089_0_1328"/>
          <p:cNvSpPr/>
          <p:nvPr/>
        </p:nvSpPr>
        <p:spPr>
          <a:xfrm rot="10800000" flipH="1">
            <a:off x="0" y="6434749"/>
            <a:ext cx="2370007" cy="423249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b8515df089_0_1328"/>
          <p:cNvSpPr/>
          <p:nvPr/>
        </p:nvSpPr>
        <p:spPr>
          <a:xfrm rot="10800000" flipH="1">
            <a:off x="0" y="27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b8515df089_0_1328"/>
          <p:cNvSpPr/>
          <p:nvPr/>
        </p:nvSpPr>
        <p:spPr>
          <a:xfrm flipH="1">
            <a:off x="9821766" y="16"/>
            <a:ext cx="2370007" cy="423249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b8515df089_0_1328"/>
          <p:cNvGrpSpPr/>
          <p:nvPr/>
        </p:nvGrpSpPr>
        <p:grpSpPr>
          <a:xfrm>
            <a:off x="1048059" y="6138798"/>
            <a:ext cx="3243843" cy="431163"/>
            <a:chOff x="1243275" y="57550"/>
            <a:chExt cx="2432943" cy="323380"/>
          </a:xfrm>
        </p:grpSpPr>
        <p:sp>
          <p:nvSpPr>
            <p:cNvPr id="122" name="Google Shape;122;gb8515df089_0_1328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b8515df089_0_1328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b8515df089_0_1328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b8515df089_0_1328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b8515df089_0_1328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b8515df089_0_1328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b8515df089_0_1328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b8515df089_0_1328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b8515df089_0_1328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b8515df089_0_1328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b8515df089_0_1328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b8515df089_0_1328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b8515df089_0_1328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b8515df089_0_1328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b8515df089_0_1328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b8515df089_0_1328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b8515df089_0_1328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b8515df089_0_1328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b8515df089_0_1328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b8515df089_0_1328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b8515df089_0_1328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b8515df089_0_1328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b8515df089_0_1328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b8515df089_0_1328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gb8515df089_0_1328"/>
          <p:cNvGrpSpPr/>
          <p:nvPr/>
        </p:nvGrpSpPr>
        <p:grpSpPr>
          <a:xfrm rot="3000838">
            <a:off x="10651249" y="1483630"/>
            <a:ext cx="1179907" cy="715141"/>
            <a:chOff x="7867312" y="323428"/>
            <a:chExt cx="884931" cy="536356"/>
          </a:xfrm>
        </p:grpSpPr>
        <p:grpSp>
          <p:nvGrpSpPr>
            <p:cNvPr id="147" name="Google Shape;147;gb8515df089_0_1328"/>
            <p:cNvGrpSpPr/>
            <p:nvPr/>
          </p:nvGrpSpPr>
          <p:grpSpPr>
            <a:xfrm flipH="1">
              <a:off x="7867312" y="323428"/>
              <a:ext cx="536838" cy="536356"/>
              <a:chOff x="3285550" y="1349075"/>
              <a:chExt cx="496475" cy="496075"/>
            </a:xfrm>
          </p:grpSpPr>
          <p:sp>
            <p:nvSpPr>
              <p:cNvPr id="148" name="Google Shape;148;gb8515df089_0_13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gb8515df089_0_13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b8515df089_0_13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b8515df089_0_13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b8515df089_0_13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gb8515df089_0_13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gb8515df089_0_13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gb8515df089_0_13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b8515df089_0_13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b8515df089_0_13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b8515df089_0_13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gb8515df089_0_13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gb8515df089_0_13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gb8515df089_0_13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gb8515df089_0_13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b8515df089_0_13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gb8515df089_0_1328"/>
            <p:cNvGrpSpPr/>
            <p:nvPr/>
          </p:nvGrpSpPr>
          <p:grpSpPr>
            <a:xfrm flipH="1">
              <a:off x="8215405" y="323428"/>
              <a:ext cx="536838" cy="536356"/>
              <a:chOff x="3285550" y="1349075"/>
              <a:chExt cx="496475" cy="496075"/>
            </a:xfrm>
          </p:grpSpPr>
          <p:sp>
            <p:nvSpPr>
              <p:cNvPr id="165" name="Google Shape;165;gb8515df089_0_13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b8515df089_0_13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b8515df089_0_13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b8515df089_0_13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b8515df089_0_13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b8515df089_0_13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b8515df089_0_13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b8515df089_0_13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b8515df089_0_13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b8515df089_0_13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b8515df089_0_13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b8515df089_0_13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b8515df089_0_13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b8515df089_0_13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b8515df089_0_13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b8515df089_0_13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" name="Google Shape;181;gb8515df089_0_1328"/>
          <p:cNvSpPr/>
          <p:nvPr/>
        </p:nvSpPr>
        <p:spPr>
          <a:xfrm>
            <a:off x="11183272" y="3986300"/>
            <a:ext cx="423300" cy="42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gb8515df089_0_1328"/>
          <p:cNvGrpSpPr/>
          <p:nvPr/>
        </p:nvGrpSpPr>
        <p:grpSpPr>
          <a:xfrm>
            <a:off x="6095860" y="719170"/>
            <a:ext cx="3181620" cy="93531"/>
            <a:chOff x="4572009" y="539391"/>
            <a:chExt cx="2386275" cy="70150"/>
          </a:xfrm>
        </p:grpSpPr>
        <p:cxnSp>
          <p:nvCxnSpPr>
            <p:cNvPr id="183" name="Google Shape;183;gb8515df089_0_1328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gb8515df089_0_1328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5" name="Google Shape;185;gb8515df089_0_1328"/>
          <p:cNvSpPr txBox="1">
            <a:spLocks noGrp="1"/>
          </p:cNvSpPr>
          <p:nvPr>
            <p:ph type="title"/>
          </p:nvPr>
        </p:nvSpPr>
        <p:spPr>
          <a:xfrm>
            <a:off x="2769600" y="3986301"/>
            <a:ext cx="66528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6" name="Google Shape;186;gb8515df089_0_1328"/>
          <p:cNvSpPr txBox="1">
            <a:spLocks noGrp="1"/>
          </p:cNvSpPr>
          <p:nvPr>
            <p:ph type="subTitle" idx="1"/>
          </p:nvPr>
        </p:nvSpPr>
        <p:spPr>
          <a:xfrm>
            <a:off x="2769600" y="2015100"/>
            <a:ext cx="6652800" cy="1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8515df089_0_1399"/>
          <p:cNvSpPr/>
          <p:nvPr/>
        </p:nvSpPr>
        <p:spPr>
          <a:xfrm>
            <a:off x="8" y="412"/>
            <a:ext cx="5328034" cy="56239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b8515df089_0_1399"/>
          <p:cNvSpPr/>
          <p:nvPr/>
        </p:nvSpPr>
        <p:spPr>
          <a:xfrm>
            <a:off x="7776114" y="412"/>
            <a:ext cx="4416036" cy="246522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gb8515df089_0_1399"/>
          <p:cNvGrpSpPr/>
          <p:nvPr/>
        </p:nvGrpSpPr>
        <p:grpSpPr>
          <a:xfrm>
            <a:off x="950776" y="6138647"/>
            <a:ext cx="4563086" cy="253594"/>
            <a:chOff x="713100" y="4604100"/>
            <a:chExt cx="3422400" cy="190200"/>
          </a:xfrm>
        </p:grpSpPr>
        <p:sp>
          <p:nvSpPr>
            <p:cNvPr id="191" name="Google Shape;191;gb8515df089_0_1399"/>
            <p:cNvSpPr/>
            <p:nvPr/>
          </p:nvSpPr>
          <p:spPr>
            <a:xfrm rot="-5400000">
              <a:off x="7131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b8515df089_0_1399"/>
            <p:cNvSpPr/>
            <p:nvPr/>
          </p:nvSpPr>
          <p:spPr>
            <a:xfrm rot="-5400000">
              <a:off x="9824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b8515df089_0_1399"/>
            <p:cNvSpPr/>
            <p:nvPr/>
          </p:nvSpPr>
          <p:spPr>
            <a:xfrm rot="-5400000">
              <a:off x="125180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b8515df089_0_1399"/>
            <p:cNvSpPr/>
            <p:nvPr/>
          </p:nvSpPr>
          <p:spPr>
            <a:xfrm rot="-5400000">
              <a:off x="17905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b8515df089_0_1399"/>
            <p:cNvSpPr/>
            <p:nvPr/>
          </p:nvSpPr>
          <p:spPr>
            <a:xfrm rot="-5400000">
              <a:off x="23292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b8515df089_0_1399"/>
            <p:cNvSpPr/>
            <p:nvPr/>
          </p:nvSpPr>
          <p:spPr>
            <a:xfrm rot="-5400000">
              <a:off x="25985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b8515df089_0_1399"/>
            <p:cNvSpPr/>
            <p:nvPr/>
          </p:nvSpPr>
          <p:spPr>
            <a:xfrm rot="-5400000">
              <a:off x="31372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b8515df089_0_1399"/>
            <p:cNvSpPr/>
            <p:nvPr/>
          </p:nvSpPr>
          <p:spPr>
            <a:xfrm rot="5400000" flipH="1">
              <a:off x="39453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b8515df089_0_1399"/>
            <p:cNvSpPr/>
            <p:nvPr/>
          </p:nvSpPr>
          <p:spPr>
            <a:xfrm rot="5400000" flipH="1">
              <a:off x="36759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gb8515df089_0_1399"/>
          <p:cNvGrpSpPr/>
          <p:nvPr/>
        </p:nvGrpSpPr>
        <p:grpSpPr>
          <a:xfrm>
            <a:off x="950660" y="719170"/>
            <a:ext cx="3181620" cy="93531"/>
            <a:chOff x="4572009" y="539391"/>
            <a:chExt cx="2386275" cy="70150"/>
          </a:xfrm>
        </p:grpSpPr>
        <p:cxnSp>
          <p:nvCxnSpPr>
            <p:cNvPr id="201" name="Google Shape;201;gb8515df089_0_1399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gb8515df089_0_1399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3" name="Google Shape;203;gb8515df089_0_1399"/>
          <p:cNvSpPr/>
          <p:nvPr/>
        </p:nvSpPr>
        <p:spPr>
          <a:xfrm>
            <a:off x="578000" y="1538041"/>
            <a:ext cx="372900" cy="37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b8515df089_0_1399"/>
          <p:cNvSpPr/>
          <p:nvPr/>
        </p:nvSpPr>
        <p:spPr>
          <a:xfrm>
            <a:off x="6267533" y="6313373"/>
            <a:ext cx="5924588" cy="544286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b8515df089_0_1399"/>
          <p:cNvSpPr txBox="1">
            <a:spLocks noGrp="1"/>
          </p:cNvSpPr>
          <p:nvPr>
            <p:ph type="title"/>
          </p:nvPr>
        </p:nvSpPr>
        <p:spPr>
          <a:xfrm>
            <a:off x="960000" y="3215651"/>
            <a:ext cx="3731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6" name="Google Shape;206;gb8515df089_0_1399"/>
          <p:cNvSpPr txBox="1">
            <a:spLocks noGrp="1"/>
          </p:cNvSpPr>
          <p:nvPr>
            <p:ph type="title" idx="2"/>
          </p:nvPr>
        </p:nvSpPr>
        <p:spPr>
          <a:xfrm>
            <a:off x="2216200" y="1659384"/>
            <a:ext cx="12192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207" name="Google Shape;207;gb8515df089_0_1399"/>
          <p:cNvSpPr txBox="1">
            <a:spLocks noGrp="1"/>
          </p:cNvSpPr>
          <p:nvPr>
            <p:ph type="subTitle" idx="1"/>
          </p:nvPr>
        </p:nvSpPr>
        <p:spPr>
          <a:xfrm>
            <a:off x="960000" y="4477117"/>
            <a:ext cx="37317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515df089_0_1420"/>
          <p:cNvSpPr/>
          <p:nvPr/>
        </p:nvSpPr>
        <p:spPr>
          <a:xfrm flipH="1">
            <a:off x="1644329" y="0"/>
            <a:ext cx="6583662" cy="431268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b8515df089_0_1420"/>
          <p:cNvSpPr/>
          <p:nvPr/>
        </p:nvSpPr>
        <p:spPr>
          <a:xfrm flipH="1">
            <a:off x="10141574" y="0"/>
            <a:ext cx="2050414" cy="366174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b8515df089_0_1420"/>
          <p:cNvSpPr/>
          <p:nvPr/>
        </p:nvSpPr>
        <p:spPr>
          <a:xfrm>
            <a:off x="0" y="5753700"/>
            <a:ext cx="8757996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gb8515df089_0_1420"/>
          <p:cNvGrpSpPr/>
          <p:nvPr/>
        </p:nvGrpSpPr>
        <p:grpSpPr>
          <a:xfrm>
            <a:off x="858112" y="719182"/>
            <a:ext cx="92664" cy="2385540"/>
            <a:chOff x="643600" y="539400"/>
            <a:chExt cx="69500" cy="1789200"/>
          </a:xfrm>
        </p:grpSpPr>
        <p:cxnSp>
          <p:nvCxnSpPr>
            <p:cNvPr id="213" name="Google Shape;213;gb8515df089_0_1420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gb8515df089_0_1420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215" name="Google Shape;215;gb8515df089_0_1420"/>
          <p:cNvGrpSpPr/>
          <p:nvPr/>
        </p:nvGrpSpPr>
        <p:grpSpPr>
          <a:xfrm>
            <a:off x="11608776" y="3359380"/>
            <a:ext cx="253594" cy="2767464"/>
            <a:chOff x="8706800" y="2601425"/>
            <a:chExt cx="190200" cy="2075650"/>
          </a:xfrm>
        </p:grpSpPr>
        <p:sp>
          <p:nvSpPr>
            <p:cNvPr id="216" name="Google Shape;216;gb8515df089_0_1420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b8515df089_0_1420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b8515df089_0_1420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b8515df089_0_1420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b8515df089_0_1420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b8515df089_0_1420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gb8515df089_0_1420"/>
          <p:cNvSpPr/>
          <p:nvPr/>
        </p:nvSpPr>
        <p:spPr>
          <a:xfrm>
            <a:off x="9989633" y="6345200"/>
            <a:ext cx="414300" cy="41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b8515df089_0_1420"/>
          <p:cNvSpPr/>
          <p:nvPr/>
        </p:nvSpPr>
        <p:spPr>
          <a:xfrm>
            <a:off x="9073300" y="208000"/>
            <a:ext cx="284700" cy="284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gb8515df089_0_1420"/>
          <p:cNvGrpSpPr/>
          <p:nvPr/>
        </p:nvGrpSpPr>
        <p:grpSpPr>
          <a:xfrm>
            <a:off x="11090504" y="1149694"/>
            <a:ext cx="691937" cy="691479"/>
            <a:chOff x="3285550" y="1349075"/>
            <a:chExt cx="496475" cy="496075"/>
          </a:xfrm>
        </p:grpSpPr>
        <p:sp>
          <p:nvSpPr>
            <p:cNvPr id="225" name="Google Shape;225;gb8515df089_0_1420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b8515df089_0_1420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b8515df089_0_1420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b8515df089_0_1420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b8515df089_0_1420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b8515df089_0_1420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b8515df089_0_1420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b8515df089_0_1420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b8515df089_0_1420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b8515df089_0_1420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b8515df089_0_1420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b8515df089_0_1420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b8515df089_0_1420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b8515df089_0_1420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b8515df089_0_1420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b8515df089_0_1420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b8515df089_0_1420"/>
          <p:cNvSpPr/>
          <p:nvPr/>
        </p:nvSpPr>
        <p:spPr>
          <a:xfrm>
            <a:off x="150233" y="3823733"/>
            <a:ext cx="284700" cy="28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b8515df089_0_1420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gb8515df089_0_1420"/>
          <p:cNvSpPr txBox="1">
            <a:spLocks noGrp="1"/>
          </p:cNvSpPr>
          <p:nvPr>
            <p:ph type="title" idx="2"/>
          </p:nvPr>
        </p:nvSpPr>
        <p:spPr>
          <a:xfrm>
            <a:off x="960000" y="3614333"/>
            <a:ext cx="3074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244" name="Google Shape;244;gb8515df089_0_1420"/>
          <p:cNvSpPr txBox="1">
            <a:spLocks noGrp="1"/>
          </p:cNvSpPr>
          <p:nvPr>
            <p:ph type="subTitle" idx="1"/>
          </p:nvPr>
        </p:nvSpPr>
        <p:spPr>
          <a:xfrm>
            <a:off x="960000" y="4317933"/>
            <a:ext cx="3074100" cy="1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gb8515df089_0_1420"/>
          <p:cNvSpPr txBox="1">
            <a:spLocks noGrp="1"/>
          </p:cNvSpPr>
          <p:nvPr>
            <p:ph type="title" idx="3"/>
          </p:nvPr>
        </p:nvSpPr>
        <p:spPr>
          <a:xfrm>
            <a:off x="4558957" y="3614333"/>
            <a:ext cx="3074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246" name="Google Shape;246;gb8515df089_0_1420"/>
          <p:cNvSpPr txBox="1">
            <a:spLocks noGrp="1"/>
          </p:cNvSpPr>
          <p:nvPr>
            <p:ph type="subTitle" idx="4"/>
          </p:nvPr>
        </p:nvSpPr>
        <p:spPr>
          <a:xfrm>
            <a:off x="4558961" y="4317933"/>
            <a:ext cx="3074100" cy="1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gb8515df089_0_1420"/>
          <p:cNvSpPr txBox="1">
            <a:spLocks noGrp="1"/>
          </p:cNvSpPr>
          <p:nvPr>
            <p:ph type="title" idx="5"/>
          </p:nvPr>
        </p:nvSpPr>
        <p:spPr>
          <a:xfrm>
            <a:off x="8157926" y="3614333"/>
            <a:ext cx="30741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248" name="Google Shape;248;gb8515df089_0_1420"/>
          <p:cNvSpPr txBox="1">
            <a:spLocks noGrp="1"/>
          </p:cNvSpPr>
          <p:nvPr>
            <p:ph type="subTitle" idx="6"/>
          </p:nvPr>
        </p:nvSpPr>
        <p:spPr>
          <a:xfrm>
            <a:off x="8157933" y="4317933"/>
            <a:ext cx="3074100" cy="1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8515df089_0_1461"/>
          <p:cNvSpPr/>
          <p:nvPr/>
        </p:nvSpPr>
        <p:spPr>
          <a:xfrm rot="10800000" flipH="1">
            <a:off x="0" y="6434749"/>
            <a:ext cx="2370007" cy="423249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b8515df089_0_1461"/>
          <p:cNvSpPr/>
          <p:nvPr/>
        </p:nvSpPr>
        <p:spPr>
          <a:xfrm rot="10800000">
            <a:off x="5409415" y="27"/>
            <a:ext cx="6782574" cy="1104289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b8515df089_0_1461"/>
          <p:cNvSpPr/>
          <p:nvPr/>
        </p:nvSpPr>
        <p:spPr>
          <a:xfrm rot="10800000" flipH="1">
            <a:off x="4581915" y="6359510"/>
            <a:ext cx="7609842" cy="498489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gb8515df089_0_1461"/>
          <p:cNvGrpSpPr/>
          <p:nvPr/>
        </p:nvGrpSpPr>
        <p:grpSpPr>
          <a:xfrm>
            <a:off x="1048059" y="6138798"/>
            <a:ext cx="3243843" cy="431163"/>
            <a:chOff x="1243275" y="57550"/>
            <a:chExt cx="2432943" cy="323380"/>
          </a:xfrm>
        </p:grpSpPr>
        <p:sp>
          <p:nvSpPr>
            <p:cNvPr id="254" name="Google Shape;254;gb8515df089_0_1461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b8515df089_0_1461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b8515df089_0_1461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b8515df089_0_1461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b8515df089_0_1461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b8515df089_0_1461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b8515df089_0_1461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b8515df089_0_1461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b8515df089_0_1461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b8515df089_0_1461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b8515df089_0_1461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b8515df089_0_1461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b8515df089_0_1461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b8515df089_0_1461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b8515df089_0_1461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b8515df089_0_1461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b8515df089_0_1461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b8515df089_0_1461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b8515df089_0_1461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b8515df089_0_1461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b8515df089_0_1461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b8515df089_0_1461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b8515df089_0_1461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b8515df089_0_1461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gb8515df089_0_1461"/>
          <p:cNvSpPr/>
          <p:nvPr/>
        </p:nvSpPr>
        <p:spPr>
          <a:xfrm>
            <a:off x="497367" y="279433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gb8515df089_0_1461"/>
          <p:cNvGrpSpPr/>
          <p:nvPr/>
        </p:nvGrpSpPr>
        <p:grpSpPr>
          <a:xfrm rot="5400000">
            <a:off x="10725647" y="4332228"/>
            <a:ext cx="1963857" cy="157427"/>
            <a:chOff x="360600" y="4817825"/>
            <a:chExt cx="2219800" cy="125700"/>
          </a:xfrm>
        </p:grpSpPr>
        <p:sp>
          <p:nvSpPr>
            <p:cNvPr id="280" name="Google Shape;280;gb8515df089_0_1461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b8515df089_0_1461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b8515df089_0_1461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b8515df089_0_1461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b8515df089_0_1461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b8515df089_0_1461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b8515df089_0_1461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b8515df089_0_1461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b8515df089_0_1461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b8515df089_0_1461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gb8515df089_0_1461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gb8515df089_0_1461"/>
          <p:cNvSpPr txBox="1">
            <a:spLocks noGrp="1"/>
          </p:cNvSpPr>
          <p:nvPr>
            <p:ph type="title" idx="2"/>
          </p:nvPr>
        </p:nvSpPr>
        <p:spPr>
          <a:xfrm>
            <a:off x="960000" y="2040551"/>
            <a:ext cx="47469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gb8515df089_0_1461"/>
          <p:cNvSpPr txBox="1">
            <a:spLocks noGrp="1"/>
          </p:cNvSpPr>
          <p:nvPr>
            <p:ph type="title" idx="3"/>
          </p:nvPr>
        </p:nvSpPr>
        <p:spPr>
          <a:xfrm>
            <a:off x="6485302" y="3858151"/>
            <a:ext cx="47469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gb8515df089_0_1461"/>
          <p:cNvSpPr txBox="1">
            <a:spLocks noGrp="1"/>
          </p:cNvSpPr>
          <p:nvPr>
            <p:ph type="subTitle" idx="1"/>
          </p:nvPr>
        </p:nvSpPr>
        <p:spPr>
          <a:xfrm>
            <a:off x="6485300" y="4603352"/>
            <a:ext cx="47469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1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94" name="Google Shape;294;gb8515df089_0_1461"/>
          <p:cNvSpPr txBox="1">
            <a:spLocks noGrp="1"/>
          </p:cNvSpPr>
          <p:nvPr>
            <p:ph type="subTitle" idx="4"/>
          </p:nvPr>
        </p:nvSpPr>
        <p:spPr>
          <a:xfrm>
            <a:off x="960000" y="2785751"/>
            <a:ext cx="47469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1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8515df089_0_1507"/>
          <p:cNvSpPr/>
          <p:nvPr/>
        </p:nvSpPr>
        <p:spPr>
          <a:xfrm rot="10800000" flipH="1">
            <a:off x="-12" y="-49"/>
            <a:ext cx="8380407" cy="287037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b8515df089_0_1507"/>
          <p:cNvSpPr/>
          <p:nvPr/>
        </p:nvSpPr>
        <p:spPr>
          <a:xfrm>
            <a:off x="6267533" y="6313373"/>
            <a:ext cx="5924588" cy="544286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b8515df089_0_1507"/>
          <p:cNvSpPr/>
          <p:nvPr/>
        </p:nvSpPr>
        <p:spPr>
          <a:xfrm>
            <a:off x="11501367" y="434400"/>
            <a:ext cx="363600" cy="36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gb8515df089_0_1507"/>
          <p:cNvGrpSpPr/>
          <p:nvPr/>
        </p:nvGrpSpPr>
        <p:grpSpPr>
          <a:xfrm>
            <a:off x="590117" y="959917"/>
            <a:ext cx="638070" cy="637605"/>
            <a:chOff x="3285550" y="1349075"/>
            <a:chExt cx="496475" cy="496075"/>
          </a:xfrm>
        </p:grpSpPr>
        <p:sp>
          <p:nvSpPr>
            <p:cNvPr id="300" name="Google Shape;300;gb8515df089_0_1507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b8515df089_0_1507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b8515df089_0_1507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b8515df089_0_1507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b8515df089_0_1507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b8515df089_0_1507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b8515df089_0_1507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b8515df089_0_1507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b8515df089_0_1507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b8515df089_0_1507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b8515df089_0_1507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b8515df089_0_1507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b8515df089_0_1507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b8515df089_0_1507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b8515df089_0_1507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b8515df089_0_1507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gb8515df089_0_1507"/>
          <p:cNvSpPr/>
          <p:nvPr/>
        </p:nvSpPr>
        <p:spPr>
          <a:xfrm rot="10800000" flipH="1">
            <a:off x="0" y="6537177"/>
            <a:ext cx="3649460" cy="320823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b8515df089_0_1507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8515df089_0_1217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3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b8515df089_0_1217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3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"/>
          <p:cNvSpPr txBox="1">
            <a:spLocks noGrp="1"/>
          </p:cNvSpPr>
          <p:nvPr>
            <p:ph type="ctrTitle"/>
          </p:nvPr>
        </p:nvSpPr>
        <p:spPr>
          <a:xfrm>
            <a:off x="5541050" y="772725"/>
            <a:ext cx="6822600" cy="4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b="1"/>
              <a:t>Best Book to Read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b="1"/>
              <a:t>in 2021 </a:t>
            </a:r>
            <a:endParaRPr/>
          </a:p>
        </p:txBody>
      </p:sp>
      <p:pic>
        <p:nvPicPr>
          <p:cNvPr id="1034" name="Google Shape;1034;p1"/>
          <p:cNvPicPr preferRelativeResize="0"/>
          <p:nvPr/>
        </p:nvPicPr>
        <p:blipFill rotWithShape="1">
          <a:blip r:embed="rId3">
            <a:alphaModFix/>
          </a:blip>
          <a:srcRect l="4677" r="4677"/>
          <a:stretch/>
        </p:blipFill>
        <p:spPr>
          <a:xfrm>
            <a:off x="400175" y="965925"/>
            <a:ext cx="4976750" cy="453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1"/>
          <p:cNvSpPr txBox="1">
            <a:spLocks noGrp="1"/>
          </p:cNvSpPr>
          <p:nvPr>
            <p:ph type="subTitle" idx="1"/>
          </p:nvPr>
        </p:nvSpPr>
        <p:spPr>
          <a:xfrm>
            <a:off x="400175" y="5427675"/>
            <a:ext cx="116553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Team members: Chuangwei Qing, Min Jia, Qidi Xu, Xianzhou Pan, Zhao Zhang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Views of SQL</a:t>
            </a:r>
            <a:endParaRPr/>
          </a:p>
        </p:txBody>
      </p:sp>
      <p:sp>
        <p:nvSpPr>
          <p:cNvPr id="1178" name="Google Shape;1178;p8"/>
          <p:cNvSpPr txBox="1">
            <a:spLocks noGrp="1"/>
          </p:cNvSpPr>
          <p:nvPr>
            <p:ph type="body" idx="1"/>
          </p:nvPr>
        </p:nvSpPr>
        <p:spPr>
          <a:xfrm>
            <a:off x="838200" y="1399225"/>
            <a:ext cx="105156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report on awards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9" name="Google Shape;117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1232"/>
            <a:ext cx="5085126" cy="210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050" y="3443875"/>
            <a:ext cx="7469943" cy="3414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1" name="Google Shape;1181;p8"/>
          <p:cNvGrpSpPr/>
          <p:nvPr/>
        </p:nvGrpSpPr>
        <p:grpSpPr>
          <a:xfrm>
            <a:off x="7390576" y="1126064"/>
            <a:ext cx="2317657" cy="1112571"/>
            <a:chOff x="3498501" y="2080752"/>
            <a:chExt cx="2317657" cy="1112571"/>
          </a:xfrm>
        </p:grpSpPr>
        <p:sp>
          <p:nvSpPr>
            <p:cNvPr id="1182" name="Google Shape;1182;p8"/>
            <p:cNvSpPr/>
            <p:nvPr/>
          </p:nvSpPr>
          <p:spPr>
            <a:xfrm>
              <a:off x="3548907" y="2404639"/>
              <a:ext cx="2227341" cy="787092"/>
            </a:xfrm>
            <a:custGeom>
              <a:avLst/>
              <a:gdLst/>
              <a:ahLst/>
              <a:cxnLst/>
              <a:rect l="l" t="t" r="r" b="b"/>
              <a:pathLst>
                <a:path w="106317" h="37570" extrusionOk="0">
                  <a:moveTo>
                    <a:pt x="104412" y="0"/>
                  </a:moveTo>
                  <a:lnTo>
                    <a:pt x="44562" y="10326"/>
                  </a:lnTo>
                  <a:lnTo>
                    <a:pt x="25" y="1153"/>
                  </a:lnTo>
                  <a:lnTo>
                    <a:pt x="0" y="13659"/>
                  </a:lnTo>
                  <a:lnTo>
                    <a:pt x="35013" y="37569"/>
                  </a:lnTo>
                  <a:lnTo>
                    <a:pt x="106317" y="15740"/>
                  </a:lnTo>
                  <a:cubicBezTo>
                    <a:pt x="106317" y="15740"/>
                    <a:pt x="101003" y="11128"/>
                    <a:pt x="104412" y="0"/>
                  </a:cubicBez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3498501" y="2080752"/>
              <a:ext cx="2317657" cy="1112571"/>
            </a:xfrm>
            <a:custGeom>
              <a:avLst/>
              <a:gdLst/>
              <a:ahLst/>
              <a:cxnLst/>
              <a:rect l="l" t="t" r="r" b="b"/>
              <a:pathLst>
                <a:path w="110628" h="53106" extrusionOk="0">
                  <a:moveTo>
                    <a:pt x="67733" y="0"/>
                  </a:moveTo>
                  <a:cubicBezTo>
                    <a:pt x="67135" y="0"/>
                    <a:pt x="66534" y="65"/>
                    <a:pt x="65941" y="197"/>
                  </a:cubicBezTo>
                  <a:lnTo>
                    <a:pt x="4512" y="13480"/>
                  </a:lnTo>
                  <a:cubicBezTo>
                    <a:pt x="1855" y="14057"/>
                    <a:pt x="0" y="16463"/>
                    <a:pt x="101" y="19169"/>
                  </a:cubicBezTo>
                  <a:lnTo>
                    <a:pt x="351" y="26463"/>
                  </a:lnTo>
                  <a:cubicBezTo>
                    <a:pt x="401" y="28367"/>
                    <a:pt x="1404" y="30122"/>
                    <a:pt x="3008" y="31175"/>
                  </a:cubicBezTo>
                  <a:lnTo>
                    <a:pt x="36467" y="52628"/>
                  </a:lnTo>
                  <a:cubicBezTo>
                    <a:pt x="36948" y="52944"/>
                    <a:pt x="37507" y="53105"/>
                    <a:pt x="38063" y="53105"/>
                  </a:cubicBezTo>
                  <a:cubicBezTo>
                    <a:pt x="38346" y="53105"/>
                    <a:pt x="38627" y="53064"/>
                    <a:pt x="38898" y="52979"/>
                  </a:cubicBezTo>
                  <a:lnTo>
                    <a:pt x="109775" y="32102"/>
                  </a:lnTo>
                  <a:cubicBezTo>
                    <a:pt x="110302" y="31951"/>
                    <a:pt x="110627" y="31475"/>
                    <a:pt x="110602" y="30949"/>
                  </a:cubicBezTo>
                  <a:cubicBezTo>
                    <a:pt x="110560" y="30415"/>
                    <a:pt x="110098" y="30009"/>
                    <a:pt x="109591" y="30009"/>
                  </a:cubicBezTo>
                  <a:cubicBezTo>
                    <a:pt x="109503" y="30009"/>
                    <a:pt x="109413" y="30021"/>
                    <a:pt x="109324" y="30047"/>
                  </a:cubicBezTo>
                  <a:lnTo>
                    <a:pt x="38196" y="50899"/>
                  </a:lnTo>
                  <a:cubicBezTo>
                    <a:pt x="38052" y="50939"/>
                    <a:pt x="37903" y="50958"/>
                    <a:pt x="37754" y="50958"/>
                  </a:cubicBezTo>
                  <a:cubicBezTo>
                    <a:pt x="37435" y="50958"/>
                    <a:pt x="37116" y="50869"/>
                    <a:pt x="36843" y="50698"/>
                  </a:cubicBezTo>
                  <a:lnTo>
                    <a:pt x="4963" y="30498"/>
                  </a:lnTo>
                  <a:cubicBezTo>
                    <a:pt x="3659" y="29671"/>
                    <a:pt x="2857" y="28267"/>
                    <a:pt x="2832" y="26713"/>
                  </a:cubicBezTo>
                  <a:lnTo>
                    <a:pt x="2682" y="20172"/>
                  </a:lnTo>
                  <a:cubicBezTo>
                    <a:pt x="2644" y="18794"/>
                    <a:pt x="3772" y="17800"/>
                    <a:pt x="5006" y="17800"/>
                  </a:cubicBezTo>
                  <a:cubicBezTo>
                    <a:pt x="5410" y="17800"/>
                    <a:pt x="5826" y="17907"/>
                    <a:pt x="6216" y="18142"/>
                  </a:cubicBezTo>
                  <a:lnTo>
                    <a:pt x="34662" y="35460"/>
                  </a:lnTo>
                  <a:cubicBezTo>
                    <a:pt x="35492" y="35958"/>
                    <a:pt x="36420" y="36214"/>
                    <a:pt x="37360" y="36214"/>
                  </a:cubicBezTo>
                  <a:cubicBezTo>
                    <a:pt x="37840" y="36214"/>
                    <a:pt x="38323" y="36147"/>
                    <a:pt x="38798" y="36012"/>
                  </a:cubicBezTo>
                  <a:lnTo>
                    <a:pt x="106567" y="16638"/>
                  </a:lnTo>
                  <a:cubicBezTo>
                    <a:pt x="108021" y="16237"/>
                    <a:pt x="108096" y="14182"/>
                    <a:pt x="106668" y="13681"/>
                  </a:cubicBezTo>
                  <a:lnTo>
                    <a:pt x="70652" y="523"/>
                  </a:lnTo>
                  <a:cubicBezTo>
                    <a:pt x="69714" y="179"/>
                    <a:pt x="68726" y="0"/>
                    <a:pt x="6773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8"/>
          <p:cNvGrpSpPr/>
          <p:nvPr/>
        </p:nvGrpSpPr>
        <p:grpSpPr>
          <a:xfrm>
            <a:off x="1042943" y="5081042"/>
            <a:ext cx="2317678" cy="1112571"/>
            <a:chOff x="3327843" y="2634167"/>
            <a:chExt cx="2317678" cy="1112571"/>
          </a:xfrm>
        </p:grpSpPr>
        <p:sp>
          <p:nvSpPr>
            <p:cNvPr id="1185" name="Google Shape;1185;p8"/>
            <p:cNvSpPr/>
            <p:nvPr/>
          </p:nvSpPr>
          <p:spPr>
            <a:xfrm>
              <a:off x="3368276" y="2958054"/>
              <a:ext cx="2226838" cy="787092"/>
            </a:xfrm>
            <a:custGeom>
              <a:avLst/>
              <a:gdLst/>
              <a:ahLst/>
              <a:cxnLst/>
              <a:rect l="l" t="t" r="r" b="b"/>
              <a:pathLst>
                <a:path w="106293" h="37570" extrusionOk="0">
                  <a:moveTo>
                    <a:pt x="1880" y="0"/>
                  </a:moveTo>
                  <a:lnTo>
                    <a:pt x="1880" y="0"/>
                  </a:lnTo>
                  <a:cubicBezTo>
                    <a:pt x="5289" y="11128"/>
                    <a:pt x="1" y="15740"/>
                    <a:pt x="1" y="15740"/>
                  </a:cubicBezTo>
                  <a:lnTo>
                    <a:pt x="71279" y="37569"/>
                  </a:lnTo>
                  <a:lnTo>
                    <a:pt x="106292" y="13660"/>
                  </a:lnTo>
                  <a:lnTo>
                    <a:pt x="106292" y="1128"/>
                  </a:lnTo>
                  <a:lnTo>
                    <a:pt x="61755" y="10326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3327843" y="2634167"/>
              <a:ext cx="2317678" cy="1112571"/>
            </a:xfrm>
            <a:custGeom>
              <a:avLst/>
              <a:gdLst/>
              <a:ahLst/>
              <a:cxnLst/>
              <a:rect l="l" t="t" r="r" b="b"/>
              <a:pathLst>
                <a:path w="110629" h="53106" extrusionOk="0">
                  <a:moveTo>
                    <a:pt x="42907" y="1"/>
                  </a:moveTo>
                  <a:cubicBezTo>
                    <a:pt x="41912" y="1"/>
                    <a:pt x="40915" y="179"/>
                    <a:pt x="39976" y="523"/>
                  </a:cubicBezTo>
                  <a:lnTo>
                    <a:pt x="3961" y="13681"/>
                  </a:lnTo>
                  <a:cubicBezTo>
                    <a:pt x="2532" y="14182"/>
                    <a:pt x="2607" y="16212"/>
                    <a:pt x="4061" y="16638"/>
                  </a:cubicBezTo>
                  <a:lnTo>
                    <a:pt x="71831" y="36012"/>
                  </a:lnTo>
                  <a:cubicBezTo>
                    <a:pt x="72305" y="36147"/>
                    <a:pt x="72789" y="36214"/>
                    <a:pt x="73269" y="36214"/>
                  </a:cubicBezTo>
                  <a:cubicBezTo>
                    <a:pt x="74208" y="36214"/>
                    <a:pt x="75137" y="35958"/>
                    <a:pt x="75966" y="35460"/>
                  </a:cubicBezTo>
                  <a:lnTo>
                    <a:pt x="104438" y="18142"/>
                  </a:lnTo>
                  <a:cubicBezTo>
                    <a:pt x="104821" y="17907"/>
                    <a:pt x="105232" y="17800"/>
                    <a:pt x="105633" y="17800"/>
                  </a:cubicBezTo>
                  <a:cubicBezTo>
                    <a:pt x="106856" y="17800"/>
                    <a:pt x="107984" y="18794"/>
                    <a:pt x="107946" y="20172"/>
                  </a:cubicBezTo>
                  <a:lnTo>
                    <a:pt x="107796" y="26714"/>
                  </a:lnTo>
                  <a:cubicBezTo>
                    <a:pt x="107771" y="28267"/>
                    <a:pt x="106969" y="29671"/>
                    <a:pt x="105666" y="30498"/>
                  </a:cubicBezTo>
                  <a:lnTo>
                    <a:pt x="73786" y="50699"/>
                  </a:lnTo>
                  <a:cubicBezTo>
                    <a:pt x="73513" y="50869"/>
                    <a:pt x="73205" y="50959"/>
                    <a:pt x="72885" y="50959"/>
                  </a:cubicBezTo>
                  <a:cubicBezTo>
                    <a:pt x="72736" y="50959"/>
                    <a:pt x="72584" y="50939"/>
                    <a:pt x="72432" y="50899"/>
                  </a:cubicBezTo>
                  <a:lnTo>
                    <a:pt x="1304" y="30047"/>
                  </a:lnTo>
                  <a:cubicBezTo>
                    <a:pt x="1215" y="30021"/>
                    <a:pt x="1126" y="30009"/>
                    <a:pt x="1038" y="30009"/>
                  </a:cubicBezTo>
                  <a:cubicBezTo>
                    <a:pt x="531" y="30009"/>
                    <a:pt x="72" y="30415"/>
                    <a:pt x="51" y="30949"/>
                  </a:cubicBezTo>
                  <a:cubicBezTo>
                    <a:pt x="1" y="31475"/>
                    <a:pt x="352" y="31952"/>
                    <a:pt x="853" y="32102"/>
                  </a:cubicBezTo>
                  <a:lnTo>
                    <a:pt x="71731" y="52979"/>
                  </a:lnTo>
                  <a:cubicBezTo>
                    <a:pt x="72009" y="53064"/>
                    <a:pt x="72294" y="53106"/>
                    <a:pt x="72576" y="53106"/>
                  </a:cubicBezTo>
                  <a:cubicBezTo>
                    <a:pt x="73132" y="53106"/>
                    <a:pt x="73680" y="52944"/>
                    <a:pt x="74162" y="52628"/>
                  </a:cubicBezTo>
                  <a:lnTo>
                    <a:pt x="107621" y="31175"/>
                  </a:lnTo>
                  <a:cubicBezTo>
                    <a:pt x="109225" y="30122"/>
                    <a:pt x="110227" y="28368"/>
                    <a:pt x="110302" y="26463"/>
                  </a:cubicBezTo>
                  <a:lnTo>
                    <a:pt x="110553" y="19170"/>
                  </a:lnTo>
                  <a:cubicBezTo>
                    <a:pt x="110628" y="16463"/>
                    <a:pt x="108773" y="14057"/>
                    <a:pt x="106117" y="13480"/>
                  </a:cubicBezTo>
                  <a:lnTo>
                    <a:pt x="44688" y="197"/>
                  </a:lnTo>
                  <a:cubicBezTo>
                    <a:pt x="44104" y="65"/>
                    <a:pt x="43506" y="1"/>
                    <a:pt x="42907" y="1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e7ae5a08f5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Views of SQL</a:t>
            </a:r>
            <a:endParaRPr/>
          </a:p>
        </p:txBody>
      </p:sp>
      <p:sp>
        <p:nvSpPr>
          <p:cNvPr id="1192" name="Google Shape;1192;ge7ae5a08f5_0_4"/>
          <p:cNvSpPr txBox="1">
            <a:spLocks noGrp="1"/>
          </p:cNvSpPr>
          <p:nvPr>
            <p:ph type="body" idx="1"/>
          </p:nvPr>
        </p:nvSpPr>
        <p:spPr>
          <a:xfrm>
            <a:off x="838200" y="1399225"/>
            <a:ext cx="105156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report on book orders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3" name="Google Shape;1193;ge7ae5a08f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7649"/>
            <a:ext cx="4619375" cy="22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ge7ae5a08f5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275" y="3316475"/>
            <a:ext cx="9493724" cy="3541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5" name="Google Shape;1195;ge7ae5a08f5_0_4"/>
          <p:cNvGrpSpPr/>
          <p:nvPr/>
        </p:nvGrpSpPr>
        <p:grpSpPr>
          <a:xfrm>
            <a:off x="7134026" y="1491164"/>
            <a:ext cx="2317657" cy="1112571"/>
            <a:chOff x="3498501" y="2080752"/>
            <a:chExt cx="2317657" cy="1112571"/>
          </a:xfrm>
        </p:grpSpPr>
        <p:sp>
          <p:nvSpPr>
            <p:cNvPr id="1196" name="Google Shape;1196;ge7ae5a08f5_0_4"/>
            <p:cNvSpPr/>
            <p:nvPr/>
          </p:nvSpPr>
          <p:spPr>
            <a:xfrm>
              <a:off x="3548907" y="2404639"/>
              <a:ext cx="2227341" cy="787092"/>
            </a:xfrm>
            <a:custGeom>
              <a:avLst/>
              <a:gdLst/>
              <a:ahLst/>
              <a:cxnLst/>
              <a:rect l="l" t="t" r="r" b="b"/>
              <a:pathLst>
                <a:path w="106317" h="37570" extrusionOk="0">
                  <a:moveTo>
                    <a:pt x="104412" y="0"/>
                  </a:moveTo>
                  <a:lnTo>
                    <a:pt x="44562" y="10326"/>
                  </a:lnTo>
                  <a:lnTo>
                    <a:pt x="25" y="1153"/>
                  </a:lnTo>
                  <a:lnTo>
                    <a:pt x="0" y="13659"/>
                  </a:lnTo>
                  <a:lnTo>
                    <a:pt x="35013" y="37569"/>
                  </a:lnTo>
                  <a:lnTo>
                    <a:pt x="106317" y="15740"/>
                  </a:lnTo>
                  <a:cubicBezTo>
                    <a:pt x="106317" y="15740"/>
                    <a:pt x="101003" y="11128"/>
                    <a:pt x="104412" y="0"/>
                  </a:cubicBez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ge7ae5a08f5_0_4"/>
            <p:cNvSpPr/>
            <p:nvPr/>
          </p:nvSpPr>
          <p:spPr>
            <a:xfrm>
              <a:off x="3498501" y="2080752"/>
              <a:ext cx="2317657" cy="1112571"/>
            </a:xfrm>
            <a:custGeom>
              <a:avLst/>
              <a:gdLst/>
              <a:ahLst/>
              <a:cxnLst/>
              <a:rect l="l" t="t" r="r" b="b"/>
              <a:pathLst>
                <a:path w="110628" h="53106" extrusionOk="0">
                  <a:moveTo>
                    <a:pt x="67733" y="0"/>
                  </a:moveTo>
                  <a:cubicBezTo>
                    <a:pt x="67135" y="0"/>
                    <a:pt x="66534" y="65"/>
                    <a:pt x="65941" y="197"/>
                  </a:cubicBezTo>
                  <a:lnTo>
                    <a:pt x="4512" y="13480"/>
                  </a:lnTo>
                  <a:cubicBezTo>
                    <a:pt x="1855" y="14057"/>
                    <a:pt x="0" y="16463"/>
                    <a:pt x="101" y="19169"/>
                  </a:cubicBezTo>
                  <a:lnTo>
                    <a:pt x="351" y="26463"/>
                  </a:lnTo>
                  <a:cubicBezTo>
                    <a:pt x="401" y="28367"/>
                    <a:pt x="1404" y="30122"/>
                    <a:pt x="3008" y="31175"/>
                  </a:cubicBezTo>
                  <a:lnTo>
                    <a:pt x="36467" y="52628"/>
                  </a:lnTo>
                  <a:cubicBezTo>
                    <a:pt x="36948" y="52944"/>
                    <a:pt x="37507" y="53105"/>
                    <a:pt x="38063" y="53105"/>
                  </a:cubicBezTo>
                  <a:cubicBezTo>
                    <a:pt x="38346" y="53105"/>
                    <a:pt x="38627" y="53064"/>
                    <a:pt x="38898" y="52979"/>
                  </a:cubicBezTo>
                  <a:lnTo>
                    <a:pt x="109775" y="32102"/>
                  </a:lnTo>
                  <a:cubicBezTo>
                    <a:pt x="110302" y="31951"/>
                    <a:pt x="110627" y="31475"/>
                    <a:pt x="110602" y="30949"/>
                  </a:cubicBezTo>
                  <a:cubicBezTo>
                    <a:pt x="110560" y="30415"/>
                    <a:pt x="110098" y="30009"/>
                    <a:pt x="109591" y="30009"/>
                  </a:cubicBezTo>
                  <a:cubicBezTo>
                    <a:pt x="109503" y="30009"/>
                    <a:pt x="109413" y="30021"/>
                    <a:pt x="109324" y="30047"/>
                  </a:cubicBezTo>
                  <a:lnTo>
                    <a:pt x="38196" y="50899"/>
                  </a:lnTo>
                  <a:cubicBezTo>
                    <a:pt x="38052" y="50939"/>
                    <a:pt x="37903" y="50958"/>
                    <a:pt x="37754" y="50958"/>
                  </a:cubicBezTo>
                  <a:cubicBezTo>
                    <a:pt x="37435" y="50958"/>
                    <a:pt x="37116" y="50869"/>
                    <a:pt x="36843" y="50698"/>
                  </a:cubicBezTo>
                  <a:lnTo>
                    <a:pt x="4963" y="30498"/>
                  </a:lnTo>
                  <a:cubicBezTo>
                    <a:pt x="3659" y="29671"/>
                    <a:pt x="2857" y="28267"/>
                    <a:pt x="2832" y="26713"/>
                  </a:cubicBezTo>
                  <a:lnTo>
                    <a:pt x="2682" y="20172"/>
                  </a:lnTo>
                  <a:cubicBezTo>
                    <a:pt x="2644" y="18794"/>
                    <a:pt x="3772" y="17800"/>
                    <a:pt x="5006" y="17800"/>
                  </a:cubicBezTo>
                  <a:cubicBezTo>
                    <a:pt x="5410" y="17800"/>
                    <a:pt x="5826" y="17907"/>
                    <a:pt x="6216" y="18142"/>
                  </a:cubicBezTo>
                  <a:lnTo>
                    <a:pt x="34662" y="35460"/>
                  </a:lnTo>
                  <a:cubicBezTo>
                    <a:pt x="35492" y="35958"/>
                    <a:pt x="36420" y="36214"/>
                    <a:pt x="37360" y="36214"/>
                  </a:cubicBezTo>
                  <a:cubicBezTo>
                    <a:pt x="37840" y="36214"/>
                    <a:pt x="38323" y="36147"/>
                    <a:pt x="38798" y="36012"/>
                  </a:cubicBezTo>
                  <a:lnTo>
                    <a:pt x="106567" y="16638"/>
                  </a:lnTo>
                  <a:cubicBezTo>
                    <a:pt x="108021" y="16237"/>
                    <a:pt x="108096" y="14182"/>
                    <a:pt x="106668" y="13681"/>
                  </a:cubicBezTo>
                  <a:lnTo>
                    <a:pt x="70652" y="523"/>
                  </a:lnTo>
                  <a:cubicBezTo>
                    <a:pt x="69714" y="179"/>
                    <a:pt x="68726" y="0"/>
                    <a:pt x="6773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ge7ae5a08f5_0_4"/>
          <p:cNvGrpSpPr/>
          <p:nvPr/>
        </p:nvGrpSpPr>
        <p:grpSpPr>
          <a:xfrm>
            <a:off x="50718" y="5213717"/>
            <a:ext cx="2317678" cy="1112571"/>
            <a:chOff x="3327843" y="2634167"/>
            <a:chExt cx="2317678" cy="1112571"/>
          </a:xfrm>
        </p:grpSpPr>
        <p:sp>
          <p:nvSpPr>
            <p:cNvPr id="1199" name="Google Shape;1199;ge7ae5a08f5_0_4"/>
            <p:cNvSpPr/>
            <p:nvPr/>
          </p:nvSpPr>
          <p:spPr>
            <a:xfrm>
              <a:off x="3368276" y="2958054"/>
              <a:ext cx="2226838" cy="787092"/>
            </a:xfrm>
            <a:custGeom>
              <a:avLst/>
              <a:gdLst/>
              <a:ahLst/>
              <a:cxnLst/>
              <a:rect l="l" t="t" r="r" b="b"/>
              <a:pathLst>
                <a:path w="106293" h="37570" extrusionOk="0">
                  <a:moveTo>
                    <a:pt x="1880" y="0"/>
                  </a:moveTo>
                  <a:lnTo>
                    <a:pt x="1880" y="0"/>
                  </a:lnTo>
                  <a:cubicBezTo>
                    <a:pt x="5289" y="11128"/>
                    <a:pt x="1" y="15740"/>
                    <a:pt x="1" y="15740"/>
                  </a:cubicBezTo>
                  <a:lnTo>
                    <a:pt x="71279" y="37569"/>
                  </a:lnTo>
                  <a:lnTo>
                    <a:pt x="106292" y="13660"/>
                  </a:lnTo>
                  <a:lnTo>
                    <a:pt x="106292" y="1128"/>
                  </a:lnTo>
                  <a:lnTo>
                    <a:pt x="61755" y="10326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ge7ae5a08f5_0_4"/>
            <p:cNvSpPr/>
            <p:nvPr/>
          </p:nvSpPr>
          <p:spPr>
            <a:xfrm>
              <a:off x="3327843" y="2634167"/>
              <a:ext cx="2317678" cy="1112571"/>
            </a:xfrm>
            <a:custGeom>
              <a:avLst/>
              <a:gdLst/>
              <a:ahLst/>
              <a:cxnLst/>
              <a:rect l="l" t="t" r="r" b="b"/>
              <a:pathLst>
                <a:path w="110629" h="53106" extrusionOk="0">
                  <a:moveTo>
                    <a:pt x="42907" y="1"/>
                  </a:moveTo>
                  <a:cubicBezTo>
                    <a:pt x="41912" y="1"/>
                    <a:pt x="40915" y="179"/>
                    <a:pt x="39976" y="523"/>
                  </a:cubicBezTo>
                  <a:lnTo>
                    <a:pt x="3961" y="13681"/>
                  </a:lnTo>
                  <a:cubicBezTo>
                    <a:pt x="2532" y="14182"/>
                    <a:pt x="2607" y="16212"/>
                    <a:pt x="4061" y="16638"/>
                  </a:cubicBezTo>
                  <a:lnTo>
                    <a:pt x="71831" y="36012"/>
                  </a:lnTo>
                  <a:cubicBezTo>
                    <a:pt x="72305" y="36147"/>
                    <a:pt x="72789" y="36214"/>
                    <a:pt x="73269" y="36214"/>
                  </a:cubicBezTo>
                  <a:cubicBezTo>
                    <a:pt x="74208" y="36214"/>
                    <a:pt x="75137" y="35958"/>
                    <a:pt x="75966" y="35460"/>
                  </a:cubicBezTo>
                  <a:lnTo>
                    <a:pt x="104438" y="18142"/>
                  </a:lnTo>
                  <a:cubicBezTo>
                    <a:pt x="104821" y="17907"/>
                    <a:pt x="105232" y="17800"/>
                    <a:pt x="105633" y="17800"/>
                  </a:cubicBezTo>
                  <a:cubicBezTo>
                    <a:pt x="106856" y="17800"/>
                    <a:pt x="107984" y="18794"/>
                    <a:pt x="107946" y="20172"/>
                  </a:cubicBezTo>
                  <a:lnTo>
                    <a:pt x="107796" y="26714"/>
                  </a:lnTo>
                  <a:cubicBezTo>
                    <a:pt x="107771" y="28267"/>
                    <a:pt x="106969" y="29671"/>
                    <a:pt x="105666" y="30498"/>
                  </a:cubicBezTo>
                  <a:lnTo>
                    <a:pt x="73786" y="50699"/>
                  </a:lnTo>
                  <a:cubicBezTo>
                    <a:pt x="73513" y="50869"/>
                    <a:pt x="73205" y="50959"/>
                    <a:pt x="72885" y="50959"/>
                  </a:cubicBezTo>
                  <a:cubicBezTo>
                    <a:pt x="72736" y="50959"/>
                    <a:pt x="72584" y="50939"/>
                    <a:pt x="72432" y="50899"/>
                  </a:cubicBezTo>
                  <a:lnTo>
                    <a:pt x="1304" y="30047"/>
                  </a:lnTo>
                  <a:cubicBezTo>
                    <a:pt x="1215" y="30021"/>
                    <a:pt x="1126" y="30009"/>
                    <a:pt x="1038" y="30009"/>
                  </a:cubicBezTo>
                  <a:cubicBezTo>
                    <a:pt x="531" y="30009"/>
                    <a:pt x="72" y="30415"/>
                    <a:pt x="51" y="30949"/>
                  </a:cubicBezTo>
                  <a:cubicBezTo>
                    <a:pt x="1" y="31475"/>
                    <a:pt x="352" y="31952"/>
                    <a:pt x="853" y="32102"/>
                  </a:cubicBezTo>
                  <a:lnTo>
                    <a:pt x="71731" y="52979"/>
                  </a:lnTo>
                  <a:cubicBezTo>
                    <a:pt x="72009" y="53064"/>
                    <a:pt x="72294" y="53106"/>
                    <a:pt x="72576" y="53106"/>
                  </a:cubicBezTo>
                  <a:cubicBezTo>
                    <a:pt x="73132" y="53106"/>
                    <a:pt x="73680" y="52944"/>
                    <a:pt x="74162" y="52628"/>
                  </a:cubicBezTo>
                  <a:lnTo>
                    <a:pt x="107621" y="31175"/>
                  </a:lnTo>
                  <a:cubicBezTo>
                    <a:pt x="109225" y="30122"/>
                    <a:pt x="110227" y="28368"/>
                    <a:pt x="110302" y="26463"/>
                  </a:cubicBezTo>
                  <a:lnTo>
                    <a:pt x="110553" y="19170"/>
                  </a:lnTo>
                  <a:cubicBezTo>
                    <a:pt x="110628" y="16463"/>
                    <a:pt x="108773" y="14057"/>
                    <a:pt x="106117" y="13480"/>
                  </a:cubicBezTo>
                  <a:lnTo>
                    <a:pt x="44688" y="197"/>
                  </a:lnTo>
                  <a:cubicBezTo>
                    <a:pt x="44104" y="65"/>
                    <a:pt x="43506" y="1"/>
                    <a:pt x="42907" y="1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/>
              <a:t>Views of powerBI</a:t>
            </a:r>
            <a:endParaRPr b="1"/>
          </a:p>
        </p:txBody>
      </p:sp>
      <p:pic>
        <p:nvPicPr>
          <p:cNvPr id="1206" name="Google Shape;120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9825"/>
            <a:ext cx="12140674" cy="554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7" name="Google Shape;1207;p9"/>
          <p:cNvGrpSpPr/>
          <p:nvPr/>
        </p:nvGrpSpPr>
        <p:grpSpPr>
          <a:xfrm>
            <a:off x="6312209" y="444674"/>
            <a:ext cx="2170127" cy="850717"/>
            <a:chOff x="3391384" y="1650774"/>
            <a:chExt cx="2170127" cy="850717"/>
          </a:xfrm>
        </p:grpSpPr>
        <p:sp>
          <p:nvSpPr>
            <p:cNvPr id="1208" name="Google Shape;1208;p9"/>
            <p:cNvSpPr/>
            <p:nvPr/>
          </p:nvSpPr>
          <p:spPr>
            <a:xfrm>
              <a:off x="3412397" y="1832829"/>
              <a:ext cx="847993" cy="636398"/>
            </a:xfrm>
            <a:custGeom>
              <a:avLst/>
              <a:gdLst/>
              <a:ahLst/>
              <a:cxnLst/>
              <a:rect l="l" t="t" r="r" b="b"/>
              <a:pathLst>
                <a:path w="40477" h="30377" extrusionOk="0">
                  <a:moveTo>
                    <a:pt x="927" y="1"/>
                  </a:moveTo>
                  <a:cubicBezTo>
                    <a:pt x="927" y="1"/>
                    <a:pt x="5589" y="6467"/>
                    <a:pt x="0" y="19775"/>
                  </a:cubicBezTo>
                  <a:lnTo>
                    <a:pt x="35389" y="30377"/>
                  </a:lnTo>
                  <a:lnTo>
                    <a:pt x="39850" y="25941"/>
                  </a:lnTo>
                  <a:lnTo>
                    <a:pt x="40476" y="8422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3391384" y="1650774"/>
              <a:ext cx="2170127" cy="850717"/>
            </a:xfrm>
            <a:custGeom>
              <a:avLst/>
              <a:gdLst/>
              <a:ahLst/>
              <a:cxnLst/>
              <a:rect l="l" t="t" r="r" b="b"/>
              <a:pathLst>
                <a:path w="103586" h="40607" extrusionOk="0">
                  <a:moveTo>
                    <a:pt x="57029" y="1"/>
                  </a:moveTo>
                  <a:cubicBezTo>
                    <a:pt x="56392" y="1"/>
                    <a:pt x="55753" y="41"/>
                    <a:pt x="55114" y="119"/>
                  </a:cubicBezTo>
                  <a:lnTo>
                    <a:pt x="2056" y="6736"/>
                  </a:lnTo>
                  <a:cubicBezTo>
                    <a:pt x="978" y="6886"/>
                    <a:pt x="878" y="8390"/>
                    <a:pt x="1930" y="8691"/>
                  </a:cubicBezTo>
                  <a:lnTo>
                    <a:pt x="35289" y="17688"/>
                  </a:lnTo>
                  <a:cubicBezTo>
                    <a:pt x="37996" y="18415"/>
                    <a:pt x="39725" y="21047"/>
                    <a:pt x="39324" y="23829"/>
                  </a:cubicBezTo>
                  <a:lnTo>
                    <a:pt x="38021" y="32751"/>
                  </a:lnTo>
                  <a:cubicBezTo>
                    <a:pt x="37636" y="35296"/>
                    <a:pt x="35463" y="37074"/>
                    <a:pt x="33011" y="37074"/>
                  </a:cubicBezTo>
                  <a:cubicBezTo>
                    <a:pt x="32590" y="37074"/>
                    <a:pt x="32160" y="37022"/>
                    <a:pt x="31730" y="36911"/>
                  </a:cubicBezTo>
                  <a:lnTo>
                    <a:pt x="1003" y="28465"/>
                  </a:lnTo>
                  <a:cubicBezTo>
                    <a:pt x="937" y="28448"/>
                    <a:pt x="871" y="28440"/>
                    <a:pt x="806" y="28440"/>
                  </a:cubicBezTo>
                  <a:cubicBezTo>
                    <a:pt x="403" y="28440"/>
                    <a:pt x="47" y="28757"/>
                    <a:pt x="26" y="29167"/>
                  </a:cubicBezTo>
                  <a:lnTo>
                    <a:pt x="26" y="29242"/>
                  </a:lnTo>
                  <a:cubicBezTo>
                    <a:pt x="0" y="29869"/>
                    <a:pt x="402" y="30420"/>
                    <a:pt x="978" y="30571"/>
                  </a:cubicBezTo>
                  <a:lnTo>
                    <a:pt x="34236" y="40195"/>
                  </a:lnTo>
                  <a:cubicBezTo>
                    <a:pt x="35265" y="40471"/>
                    <a:pt x="36322" y="40606"/>
                    <a:pt x="37378" y="40606"/>
                  </a:cubicBezTo>
                  <a:cubicBezTo>
                    <a:pt x="38046" y="40606"/>
                    <a:pt x="38714" y="40552"/>
                    <a:pt x="39374" y="40445"/>
                  </a:cubicBezTo>
                  <a:lnTo>
                    <a:pt x="97044" y="30947"/>
                  </a:lnTo>
                  <a:cubicBezTo>
                    <a:pt x="99650" y="30520"/>
                    <a:pt x="101655" y="28415"/>
                    <a:pt x="101981" y="25809"/>
                  </a:cubicBezTo>
                  <a:lnTo>
                    <a:pt x="103510" y="13277"/>
                  </a:lnTo>
                  <a:cubicBezTo>
                    <a:pt x="103585" y="10997"/>
                    <a:pt x="102031" y="9017"/>
                    <a:pt x="99801" y="8540"/>
                  </a:cubicBezTo>
                  <a:lnTo>
                    <a:pt x="59976" y="295"/>
                  </a:lnTo>
                  <a:cubicBezTo>
                    <a:pt x="59001" y="97"/>
                    <a:pt x="58017" y="1"/>
                    <a:pt x="57029" y="1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3723232" y="1799749"/>
              <a:ext cx="727761" cy="144429"/>
            </a:xfrm>
            <a:custGeom>
              <a:avLst/>
              <a:gdLst/>
              <a:ahLst/>
              <a:cxnLst/>
              <a:rect l="l" t="t" r="r" b="b"/>
              <a:pathLst>
                <a:path w="34738" h="6894" extrusionOk="0">
                  <a:moveTo>
                    <a:pt x="9374" y="1"/>
                  </a:moveTo>
                  <a:lnTo>
                    <a:pt x="276" y="703"/>
                  </a:lnTo>
                  <a:cubicBezTo>
                    <a:pt x="25" y="728"/>
                    <a:pt x="0" y="1104"/>
                    <a:pt x="251" y="1154"/>
                  </a:cubicBezTo>
                  <a:lnTo>
                    <a:pt x="24211" y="6893"/>
                  </a:lnTo>
                  <a:lnTo>
                    <a:pt x="24286" y="6893"/>
                  </a:lnTo>
                  <a:lnTo>
                    <a:pt x="34462" y="5916"/>
                  </a:lnTo>
                  <a:cubicBezTo>
                    <a:pt x="34712" y="5891"/>
                    <a:pt x="34737" y="5515"/>
                    <a:pt x="34487" y="5464"/>
                  </a:cubicBezTo>
                  <a:lnTo>
                    <a:pt x="9424" y="26"/>
                  </a:lnTo>
                  <a:cubicBezTo>
                    <a:pt x="9424" y="1"/>
                    <a:pt x="9399" y="1"/>
                    <a:pt x="9374" y="1"/>
                  </a:cubicBez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4347165" y="2012790"/>
              <a:ext cx="1079302" cy="316492"/>
            </a:xfrm>
            <a:custGeom>
              <a:avLst/>
              <a:gdLst/>
              <a:ahLst/>
              <a:cxnLst/>
              <a:rect l="l" t="t" r="r" b="b"/>
              <a:pathLst>
                <a:path w="51518" h="15107" extrusionOk="0">
                  <a:moveTo>
                    <a:pt x="50367" y="1"/>
                  </a:moveTo>
                  <a:cubicBezTo>
                    <a:pt x="50326" y="1"/>
                    <a:pt x="50285" y="3"/>
                    <a:pt x="50244" y="7"/>
                  </a:cubicBezTo>
                  <a:lnTo>
                    <a:pt x="1948" y="6098"/>
                  </a:lnTo>
                  <a:cubicBezTo>
                    <a:pt x="1446" y="6173"/>
                    <a:pt x="1070" y="6549"/>
                    <a:pt x="1020" y="7025"/>
                  </a:cubicBezTo>
                  <a:lnTo>
                    <a:pt x="93" y="13867"/>
                  </a:lnTo>
                  <a:cubicBezTo>
                    <a:pt x="0" y="14540"/>
                    <a:pt x="509" y="15106"/>
                    <a:pt x="1143" y="15106"/>
                  </a:cubicBezTo>
                  <a:cubicBezTo>
                    <a:pt x="1193" y="15106"/>
                    <a:pt x="1244" y="15102"/>
                    <a:pt x="1296" y="15095"/>
                  </a:cubicBezTo>
                  <a:lnTo>
                    <a:pt x="49918" y="8153"/>
                  </a:lnTo>
                  <a:cubicBezTo>
                    <a:pt x="50394" y="8078"/>
                    <a:pt x="50770" y="7677"/>
                    <a:pt x="50820" y="7200"/>
                  </a:cubicBezTo>
                  <a:lnTo>
                    <a:pt x="51447" y="1185"/>
                  </a:lnTo>
                  <a:cubicBezTo>
                    <a:pt x="51517" y="549"/>
                    <a:pt x="51011" y="1"/>
                    <a:pt x="50367" y="1"/>
                  </a:cubicBez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4296592" y="1892160"/>
              <a:ext cx="1191929" cy="158592"/>
            </a:xfrm>
            <a:custGeom>
              <a:avLst/>
              <a:gdLst/>
              <a:ahLst/>
              <a:cxnLst/>
              <a:rect l="l" t="t" r="r" b="b"/>
              <a:pathLst>
                <a:path w="56894" h="7570" extrusionOk="0">
                  <a:moveTo>
                    <a:pt x="56793" y="1"/>
                  </a:moveTo>
                  <a:lnTo>
                    <a:pt x="1" y="6793"/>
                  </a:lnTo>
                  <a:lnTo>
                    <a:pt x="101" y="7570"/>
                  </a:lnTo>
                  <a:lnTo>
                    <a:pt x="56893" y="778"/>
                  </a:lnTo>
                  <a:lnTo>
                    <a:pt x="56793" y="1"/>
                  </a:ln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e7b863a32f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/>
              <a:t>Views of powerBI</a:t>
            </a:r>
            <a:endParaRPr b="1"/>
          </a:p>
        </p:txBody>
      </p:sp>
      <p:pic>
        <p:nvPicPr>
          <p:cNvPr id="1218" name="Google Shape;1218;ge7b863a32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500"/>
            <a:ext cx="12192000" cy="544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9" name="Google Shape;1219;ge7b863a32f_0_1"/>
          <p:cNvGrpSpPr/>
          <p:nvPr/>
        </p:nvGrpSpPr>
        <p:grpSpPr>
          <a:xfrm>
            <a:off x="6455843" y="205267"/>
            <a:ext cx="2317678" cy="1112571"/>
            <a:chOff x="3327843" y="2634167"/>
            <a:chExt cx="2317678" cy="1112571"/>
          </a:xfrm>
        </p:grpSpPr>
        <p:sp>
          <p:nvSpPr>
            <p:cNvPr id="1220" name="Google Shape;1220;ge7b863a32f_0_1"/>
            <p:cNvSpPr/>
            <p:nvPr/>
          </p:nvSpPr>
          <p:spPr>
            <a:xfrm>
              <a:off x="3368276" y="2958054"/>
              <a:ext cx="2226838" cy="787092"/>
            </a:xfrm>
            <a:custGeom>
              <a:avLst/>
              <a:gdLst/>
              <a:ahLst/>
              <a:cxnLst/>
              <a:rect l="l" t="t" r="r" b="b"/>
              <a:pathLst>
                <a:path w="106293" h="37570" extrusionOk="0">
                  <a:moveTo>
                    <a:pt x="1880" y="0"/>
                  </a:moveTo>
                  <a:lnTo>
                    <a:pt x="1880" y="0"/>
                  </a:lnTo>
                  <a:cubicBezTo>
                    <a:pt x="5289" y="11128"/>
                    <a:pt x="1" y="15740"/>
                    <a:pt x="1" y="15740"/>
                  </a:cubicBezTo>
                  <a:lnTo>
                    <a:pt x="71279" y="37569"/>
                  </a:lnTo>
                  <a:lnTo>
                    <a:pt x="106292" y="13660"/>
                  </a:lnTo>
                  <a:lnTo>
                    <a:pt x="106292" y="1128"/>
                  </a:lnTo>
                  <a:lnTo>
                    <a:pt x="61755" y="10326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ge7b863a32f_0_1"/>
            <p:cNvSpPr/>
            <p:nvPr/>
          </p:nvSpPr>
          <p:spPr>
            <a:xfrm>
              <a:off x="3327843" y="2634167"/>
              <a:ext cx="2317678" cy="1112571"/>
            </a:xfrm>
            <a:custGeom>
              <a:avLst/>
              <a:gdLst/>
              <a:ahLst/>
              <a:cxnLst/>
              <a:rect l="l" t="t" r="r" b="b"/>
              <a:pathLst>
                <a:path w="110629" h="53106" extrusionOk="0">
                  <a:moveTo>
                    <a:pt x="42907" y="1"/>
                  </a:moveTo>
                  <a:cubicBezTo>
                    <a:pt x="41912" y="1"/>
                    <a:pt x="40915" y="179"/>
                    <a:pt x="39976" y="523"/>
                  </a:cubicBezTo>
                  <a:lnTo>
                    <a:pt x="3961" y="13681"/>
                  </a:lnTo>
                  <a:cubicBezTo>
                    <a:pt x="2532" y="14182"/>
                    <a:pt x="2607" y="16212"/>
                    <a:pt x="4061" y="16638"/>
                  </a:cubicBezTo>
                  <a:lnTo>
                    <a:pt x="71831" y="36012"/>
                  </a:lnTo>
                  <a:cubicBezTo>
                    <a:pt x="72305" y="36147"/>
                    <a:pt x="72789" y="36214"/>
                    <a:pt x="73269" y="36214"/>
                  </a:cubicBezTo>
                  <a:cubicBezTo>
                    <a:pt x="74208" y="36214"/>
                    <a:pt x="75137" y="35958"/>
                    <a:pt x="75966" y="35460"/>
                  </a:cubicBezTo>
                  <a:lnTo>
                    <a:pt x="104438" y="18142"/>
                  </a:lnTo>
                  <a:cubicBezTo>
                    <a:pt x="104821" y="17907"/>
                    <a:pt x="105232" y="17800"/>
                    <a:pt x="105633" y="17800"/>
                  </a:cubicBezTo>
                  <a:cubicBezTo>
                    <a:pt x="106856" y="17800"/>
                    <a:pt x="107984" y="18794"/>
                    <a:pt x="107946" y="20172"/>
                  </a:cubicBezTo>
                  <a:lnTo>
                    <a:pt x="107796" y="26714"/>
                  </a:lnTo>
                  <a:cubicBezTo>
                    <a:pt x="107771" y="28267"/>
                    <a:pt x="106969" y="29671"/>
                    <a:pt x="105666" y="30498"/>
                  </a:cubicBezTo>
                  <a:lnTo>
                    <a:pt x="73786" y="50699"/>
                  </a:lnTo>
                  <a:cubicBezTo>
                    <a:pt x="73513" y="50869"/>
                    <a:pt x="73205" y="50959"/>
                    <a:pt x="72885" y="50959"/>
                  </a:cubicBezTo>
                  <a:cubicBezTo>
                    <a:pt x="72736" y="50959"/>
                    <a:pt x="72584" y="50939"/>
                    <a:pt x="72432" y="50899"/>
                  </a:cubicBezTo>
                  <a:lnTo>
                    <a:pt x="1304" y="30047"/>
                  </a:lnTo>
                  <a:cubicBezTo>
                    <a:pt x="1215" y="30021"/>
                    <a:pt x="1126" y="30009"/>
                    <a:pt x="1038" y="30009"/>
                  </a:cubicBezTo>
                  <a:cubicBezTo>
                    <a:pt x="531" y="30009"/>
                    <a:pt x="72" y="30415"/>
                    <a:pt x="51" y="30949"/>
                  </a:cubicBezTo>
                  <a:cubicBezTo>
                    <a:pt x="1" y="31475"/>
                    <a:pt x="352" y="31952"/>
                    <a:pt x="853" y="32102"/>
                  </a:cubicBezTo>
                  <a:lnTo>
                    <a:pt x="71731" y="52979"/>
                  </a:lnTo>
                  <a:cubicBezTo>
                    <a:pt x="72009" y="53064"/>
                    <a:pt x="72294" y="53106"/>
                    <a:pt x="72576" y="53106"/>
                  </a:cubicBezTo>
                  <a:cubicBezTo>
                    <a:pt x="73132" y="53106"/>
                    <a:pt x="73680" y="52944"/>
                    <a:pt x="74162" y="52628"/>
                  </a:cubicBezTo>
                  <a:lnTo>
                    <a:pt x="107621" y="31175"/>
                  </a:lnTo>
                  <a:cubicBezTo>
                    <a:pt x="109225" y="30122"/>
                    <a:pt x="110227" y="28368"/>
                    <a:pt x="110302" y="26463"/>
                  </a:cubicBezTo>
                  <a:lnTo>
                    <a:pt x="110553" y="19170"/>
                  </a:lnTo>
                  <a:cubicBezTo>
                    <a:pt x="110628" y="16463"/>
                    <a:pt x="108773" y="14057"/>
                    <a:pt x="106117" y="13480"/>
                  </a:cubicBezTo>
                  <a:lnTo>
                    <a:pt x="44688" y="197"/>
                  </a:lnTo>
                  <a:cubicBezTo>
                    <a:pt x="44104" y="65"/>
                    <a:pt x="43506" y="1"/>
                    <a:pt x="42907" y="1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0"/>
          <p:cNvSpPr txBox="1">
            <a:spLocks noGrp="1"/>
          </p:cNvSpPr>
          <p:nvPr>
            <p:ph type="title"/>
          </p:nvPr>
        </p:nvSpPr>
        <p:spPr>
          <a:xfrm>
            <a:off x="552050" y="105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1227" name="Google Shape;1227;p10"/>
          <p:cNvSpPr txBox="1">
            <a:spLocks noGrp="1"/>
          </p:cNvSpPr>
          <p:nvPr>
            <p:ph type="body" idx="1"/>
          </p:nvPr>
        </p:nvSpPr>
        <p:spPr>
          <a:xfrm>
            <a:off x="130800" y="1174200"/>
            <a:ext cx="11930400" cy="56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we have done: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Basic DDL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 Data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Simple Queries and Views  for reporting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Functions for computed column and check constraints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we still improve: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More complicated Queries for reporting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Encrypt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More useful entity and attributes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Triggers to reinforce constraints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More Data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28" name="Google Shape;1228;p10"/>
          <p:cNvPicPr preferRelativeResize="0"/>
          <p:nvPr/>
        </p:nvPicPr>
        <p:blipFill rotWithShape="1">
          <a:blip r:embed="rId3">
            <a:alphaModFix/>
          </a:blip>
          <a:srcRect l="13412" t="42963" b="11729"/>
          <a:stretch/>
        </p:blipFill>
        <p:spPr>
          <a:xfrm>
            <a:off x="7446825" y="1644575"/>
            <a:ext cx="4120226" cy="32286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9" name="Google Shape;1229;p10"/>
          <p:cNvGrpSpPr/>
          <p:nvPr/>
        </p:nvGrpSpPr>
        <p:grpSpPr>
          <a:xfrm>
            <a:off x="10229963" y="5390002"/>
            <a:ext cx="884931" cy="536356"/>
            <a:chOff x="7867315" y="323427"/>
            <a:chExt cx="884931" cy="536356"/>
          </a:xfrm>
        </p:grpSpPr>
        <p:grpSp>
          <p:nvGrpSpPr>
            <p:cNvPr id="1230" name="Google Shape;1230;p10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231" name="Google Shape;1231;p1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10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248" name="Google Shape;1248;p1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4" name="Google Shape;1264;p10"/>
          <p:cNvSpPr/>
          <p:nvPr/>
        </p:nvSpPr>
        <p:spPr>
          <a:xfrm>
            <a:off x="7749450" y="5390000"/>
            <a:ext cx="377100" cy="377100"/>
          </a:xfrm>
          <a:prstGeom prst="ellipse">
            <a:avLst/>
          </a:prstGeom>
          <a:solidFill>
            <a:srgbClr val="7D3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10"/>
          <p:cNvGrpSpPr/>
          <p:nvPr/>
        </p:nvGrpSpPr>
        <p:grpSpPr>
          <a:xfrm rot="-3600263">
            <a:off x="6175405" y="3718343"/>
            <a:ext cx="350072" cy="697952"/>
            <a:chOff x="6299050" y="981775"/>
            <a:chExt cx="582600" cy="1161550"/>
          </a:xfrm>
        </p:grpSpPr>
        <p:sp>
          <p:nvSpPr>
            <p:cNvPr id="1266" name="Google Shape;1266;p10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0"/>
          <p:cNvGrpSpPr/>
          <p:nvPr/>
        </p:nvGrpSpPr>
        <p:grpSpPr>
          <a:xfrm>
            <a:off x="6257408" y="1249932"/>
            <a:ext cx="541307" cy="540920"/>
            <a:chOff x="3285550" y="1349075"/>
            <a:chExt cx="496475" cy="496075"/>
          </a:xfrm>
        </p:grpSpPr>
        <p:sp>
          <p:nvSpPr>
            <p:cNvPr id="1270" name="Google Shape;1270;p10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6" name="Google Shape;1286;p10"/>
          <p:cNvSpPr/>
          <p:nvPr/>
        </p:nvSpPr>
        <p:spPr>
          <a:xfrm>
            <a:off x="8262275" y="637800"/>
            <a:ext cx="541200" cy="536400"/>
          </a:xfrm>
          <a:prstGeom prst="ellipse">
            <a:avLst/>
          </a:prstGeom>
          <a:solidFill>
            <a:srgbClr val="7D3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D9A67-0933-9144-8663-04CD0D324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40025"/>
            <a:ext cx="10515600" cy="43512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1867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"/>
          <p:cNvSpPr txBox="1">
            <a:spLocks noGrp="1"/>
          </p:cNvSpPr>
          <p:nvPr>
            <p:ph type="title"/>
          </p:nvPr>
        </p:nvSpPr>
        <p:spPr>
          <a:xfrm>
            <a:off x="430375" y="397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/>
              <a:t>Contents</a:t>
            </a:r>
            <a:endParaRPr b="1"/>
          </a:p>
        </p:txBody>
      </p:sp>
      <p:sp>
        <p:nvSpPr>
          <p:cNvPr id="1041" name="Google Shape;104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Objective and Purpose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Design Document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Final ERD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DDL for implementing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Two SQL views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Two report PowerBI</a:t>
            </a:r>
            <a:endParaRPr/>
          </a:p>
        </p:txBody>
      </p:sp>
      <p:pic>
        <p:nvPicPr>
          <p:cNvPr id="1042" name="Google Shape;1042;p2"/>
          <p:cNvPicPr preferRelativeResize="0"/>
          <p:nvPr/>
        </p:nvPicPr>
        <p:blipFill rotWithShape="1">
          <a:blip r:embed="rId3">
            <a:alphaModFix/>
          </a:blip>
          <a:srcRect l="23729" t="-14659" r="27281" b="14660"/>
          <a:stretch/>
        </p:blipFill>
        <p:spPr>
          <a:xfrm>
            <a:off x="7476200" y="1594200"/>
            <a:ext cx="4715798" cy="519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"/>
          <p:cNvSpPr/>
          <p:nvPr/>
        </p:nvSpPr>
        <p:spPr>
          <a:xfrm>
            <a:off x="6664750" y="4971300"/>
            <a:ext cx="310800" cy="310800"/>
          </a:xfrm>
          <a:prstGeom prst="ellipse">
            <a:avLst/>
          </a:prstGeom>
          <a:solidFill>
            <a:srgbClr val="7D3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4" name="Google Shape;1044;p2"/>
          <p:cNvGrpSpPr/>
          <p:nvPr/>
        </p:nvGrpSpPr>
        <p:grpSpPr>
          <a:xfrm rot="9000030">
            <a:off x="6844144" y="1144103"/>
            <a:ext cx="473195" cy="1393452"/>
            <a:chOff x="6299050" y="981775"/>
            <a:chExt cx="582600" cy="1715625"/>
          </a:xfrm>
        </p:grpSpPr>
        <p:grpSp>
          <p:nvGrpSpPr>
            <p:cNvPr id="1045" name="Google Shape;1045;p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046" name="Google Shape;1046;p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" name="Google Shape;1049;p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2"/>
          <p:cNvGrpSpPr/>
          <p:nvPr/>
        </p:nvGrpSpPr>
        <p:grpSpPr>
          <a:xfrm flipH="1">
            <a:off x="9676368" y="1402309"/>
            <a:ext cx="643965" cy="374338"/>
            <a:chOff x="7258080" y="539396"/>
            <a:chExt cx="643965" cy="374338"/>
          </a:xfrm>
        </p:grpSpPr>
        <p:grpSp>
          <p:nvGrpSpPr>
            <p:cNvPr id="1051" name="Google Shape;1051;p2"/>
            <p:cNvGrpSpPr/>
            <p:nvPr/>
          </p:nvGrpSpPr>
          <p:grpSpPr>
            <a:xfrm>
              <a:off x="7258080" y="539396"/>
              <a:ext cx="374640" cy="374338"/>
              <a:chOff x="3285550" y="1349075"/>
              <a:chExt cx="496475" cy="496075"/>
            </a:xfrm>
          </p:grpSpPr>
          <p:sp>
            <p:nvSpPr>
              <p:cNvPr id="1052" name="Google Shape;1052;p2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rgbClr val="7D3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2"/>
            <p:cNvGrpSpPr/>
            <p:nvPr/>
          </p:nvGrpSpPr>
          <p:grpSpPr>
            <a:xfrm>
              <a:off x="7527405" y="539396"/>
              <a:ext cx="374640" cy="374338"/>
              <a:chOff x="3285550" y="1349075"/>
              <a:chExt cx="496475" cy="496075"/>
            </a:xfrm>
          </p:grpSpPr>
          <p:sp>
            <p:nvSpPr>
              <p:cNvPr id="1069" name="Google Shape;1069;p2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Objective and Purpose</a:t>
            </a:r>
            <a:endParaRPr b="1"/>
          </a:p>
        </p:txBody>
      </p:sp>
      <p:sp>
        <p:nvSpPr>
          <p:cNvPr id="1090" name="Google Shape;1090;p3"/>
          <p:cNvSpPr txBox="1">
            <a:spLocks noGrp="1"/>
          </p:cNvSpPr>
          <p:nvPr>
            <p:ph type="body" idx="1"/>
          </p:nvPr>
        </p:nvSpPr>
        <p:spPr>
          <a:xfrm>
            <a:off x="0" y="1762270"/>
            <a:ext cx="6743400" cy="5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WHAT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/>
              <a:t>We create a database maintained the data used to track and report purchasing books’ records, provide information of worth buying books, and supply marketing insights.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/>
              <a:t>The database will be used by the team administrative, bookstores, and customers.</a:t>
            </a:r>
            <a:endParaRPr dirty="0"/>
          </a:p>
        </p:txBody>
      </p:sp>
      <p:grpSp>
        <p:nvGrpSpPr>
          <p:cNvPr id="1095" name="Google Shape;1095;p3"/>
          <p:cNvGrpSpPr/>
          <p:nvPr/>
        </p:nvGrpSpPr>
        <p:grpSpPr>
          <a:xfrm>
            <a:off x="1372507" y="2315486"/>
            <a:ext cx="394340" cy="193802"/>
            <a:chOff x="2084325" y="363300"/>
            <a:chExt cx="484150" cy="254100"/>
          </a:xfrm>
        </p:grpSpPr>
        <p:sp>
          <p:nvSpPr>
            <p:cNvPr id="1096" name="Google Shape;1096;p3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7" name="Google Shape;1097;p3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98" name="Google Shape;1098;p3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6743375" y="1490000"/>
            <a:ext cx="5173723" cy="48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"/>
          <p:cNvSpPr txBox="1">
            <a:spLocks noGrp="1"/>
          </p:cNvSpPr>
          <p:nvPr>
            <p:ph type="title"/>
          </p:nvPr>
        </p:nvSpPr>
        <p:spPr>
          <a:xfrm>
            <a:off x="404025" y="103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Objective and Purpose</a:t>
            </a:r>
            <a:endParaRPr b="1"/>
          </a:p>
        </p:txBody>
      </p:sp>
      <p:sp>
        <p:nvSpPr>
          <p:cNvPr id="1104" name="Google Shape;1104;p5"/>
          <p:cNvSpPr txBox="1">
            <a:spLocks noGrp="1"/>
          </p:cNvSpPr>
          <p:nvPr>
            <p:ph type="body" idx="1"/>
          </p:nvPr>
        </p:nvSpPr>
        <p:spPr>
          <a:xfrm>
            <a:off x="661150" y="2657250"/>
            <a:ext cx="10656900" cy="4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HOW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/>
              <a:t>Provide suggestions and descriptions of books worth reading for customers. </a:t>
            </a:r>
          </a:p>
          <a:p>
            <a:pPr marL="685800" lvl="1" indent="-228600">
              <a:buSzPts val="2400"/>
            </a:pPr>
            <a:r>
              <a:rPr lang="en" altLang="zh-CN" dirty="0"/>
              <a:t>Attract and initiate different customers to buy books.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/>
              <a:t>Supply proper marketing strategies for publishers to drive targeted marketing initiatives.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/>
              <a:t>Provide authors with the most popular book types to cater to the interests of customers. </a:t>
            </a:r>
          </a:p>
          <a:p>
            <a:pPr marL="685800" lvl="1" indent="-228600">
              <a:buSzPts val="2400"/>
            </a:pPr>
            <a:r>
              <a:rPr lang="en" altLang="zh-CN" dirty="0"/>
              <a:t>Allow customers, publishers, managers to query books' information. </a:t>
            </a:r>
            <a:endParaRPr dirty="0"/>
          </a:p>
        </p:txBody>
      </p:sp>
      <p:grpSp>
        <p:nvGrpSpPr>
          <p:cNvPr id="1105" name="Google Shape;1105;p5"/>
          <p:cNvGrpSpPr/>
          <p:nvPr/>
        </p:nvGrpSpPr>
        <p:grpSpPr>
          <a:xfrm>
            <a:off x="1875766" y="2657250"/>
            <a:ext cx="339200" cy="339271"/>
            <a:chOff x="5049725" y="2027900"/>
            <a:chExt cx="481750" cy="481850"/>
          </a:xfrm>
        </p:grpSpPr>
        <p:sp>
          <p:nvSpPr>
            <p:cNvPr id="1106" name="Google Shape;1106;p5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114" name="Google Shape;1114;p5"/>
          <p:cNvPicPr preferRelativeResize="0"/>
          <p:nvPr/>
        </p:nvPicPr>
        <p:blipFill rotWithShape="1">
          <a:blip r:embed="rId3">
            <a:alphaModFix/>
          </a:blip>
          <a:srcRect t="13230" b="13223"/>
          <a:stretch/>
        </p:blipFill>
        <p:spPr>
          <a:xfrm flipH="1">
            <a:off x="7341523" y="53725"/>
            <a:ext cx="4850477" cy="31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/>
              <a:t>Design Document</a:t>
            </a:r>
            <a:endParaRPr b="1"/>
          </a:p>
        </p:txBody>
      </p:sp>
      <p:graphicFrame>
        <p:nvGraphicFramePr>
          <p:cNvPr id="1120" name="Google Shape;1120;p6"/>
          <p:cNvGraphicFramePr/>
          <p:nvPr/>
        </p:nvGraphicFramePr>
        <p:xfrm>
          <a:off x="739288" y="1690700"/>
          <a:ext cx="10965900" cy="4357450"/>
        </p:xfrm>
        <a:graphic>
          <a:graphicData uri="http://schemas.openxmlformats.org/drawingml/2006/table">
            <a:tbl>
              <a:tblPr>
                <a:noFill/>
                <a:tableStyleId>{12CEBD33-1A2F-4EE6-9CF0-0F38C78F65A3}</a:tableStyleId>
              </a:tblPr>
              <a:tblGrid>
                <a:gridCol w="24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2"/>
                          </a:solidFill>
                        </a:rPr>
                        <a:t>Entity Name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2"/>
                          </a:solidFill>
                        </a:rPr>
                        <a:t>Why Entity Included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2"/>
                          </a:solidFill>
                        </a:rPr>
                        <a:t>How Entity is Related to other Entities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Books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Collect information about the book’s elements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Core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AwardGettingInfo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Show the award of a book won and recommend worth-buying books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Books and Awards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Awards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Show the names of awards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AwardGettingInfo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Genres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Store specific genres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Category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Series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Store series of books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Books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Category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Associative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Books and Genres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MainCharacters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Provide information of main characters in the book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BooksHasMainCharacters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BooksHasMainCharacters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Associative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Books and MainCharacters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21" name="Google Shape;1121;p6"/>
          <p:cNvGrpSpPr/>
          <p:nvPr/>
        </p:nvGrpSpPr>
        <p:grpSpPr>
          <a:xfrm>
            <a:off x="6440484" y="602549"/>
            <a:ext cx="2170127" cy="850717"/>
            <a:chOff x="3391384" y="1650774"/>
            <a:chExt cx="2170127" cy="850717"/>
          </a:xfrm>
        </p:grpSpPr>
        <p:sp>
          <p:nvSpPr>
            <p:cNvPr id="1122" name="Google Shape;1122;p6"/>
            <p:cNvSpPr/>
            <p:nvPr/>
          </p:nvSpPr>
          <p:spPr>
            <a:xfrm>
              <a:off x="3412397" y="1832829"/>
              <a:ext cx="847993" cy="636398"/>
            </a:xfrm>
            <a:custGeom>
              <a:avLst/>
              <a:gdLst/>
              <a:ahLst/>
              <a:cxnLst/>
              <a:rect l="l" t="t" r="r" b="b"/>
              <a:pathLst>
                <a:path w="40477" h="30377" extrusionOk="0">
                  <a:moveTo>
                    <a:pt x="927" y="1"/>
                  </a:moveTo>
                  <a:cubicBezTo>
                    <a:pt x="927" y="1"/>
                    <a:pt x="5589" y="6467"/>
                    <a:pt x="0" y="19775"/>
                  </a:cubicBezTo>
                  <a:lnTo>
                    <a:pt x="35389" y="30377"/>
                  </a:lnTo>
                  <a:lnTo>
                    <a:pt x="39850" y="25941"/>
                  </a:lnTo>
                  <a:lnTo>
                    <a:pt x="40476" y="8422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3391384" y="1650774"/>
              <a:ext cx="2170127" cy="850717"/>
            </a:xfrm>
            <a:custGeom>
              <a:avLst/>
              <a:gdLst/>
              <a:ahLst/>
              <a:cxnLst/>
              <a:rect l="l" t="t" r="r" b="b"/>
              <a:pathLst>
                <a:path w="103586" h="40607" extrusionOk="0">
                  <a:moveTo>
                    <a:pt x="57029" y="1"/>
                  </a:moveTo>
                  <a:cubicBezTo>
                    <a:pt x="56392" y="1"/>
                    <a:pt x="55753" y="41"/>
                    <a:pt x="55114" y="119"/>
                  </a:cubicBezTo>
                  <a:lnTo>
                    <a:pt x="2056" y="6736"/>
                  </a:lnTo>
                  <a:cubicBezTo>
                    <a:pt x="978" y="6886"/>
                    <a:pt x="878" y="8390"/>
                    <a:pt x="1930" y="8691"/>
                  </a:cubicBezTo>
                  <a:lnTo>
                    <a:pt x="35289" y="17688"/>
                  </a:lnTo>
                  <a:cubicBezTo>
                    <a:pt x="37996" y="18415"/>
                    <a:pt x="39725" y="21047"/>
                    <a:pt x="39324" y="23829"/>
                  </a:cubicBezTo>
                  <a:lnTo>
                    <a:pt x="38021" y="32751"/>
                  </a:lnTo>
                  <a:cubicBezTo>
                    <a:pt x="37636" y="35296"/>
                    <a:pt x="35463" y="37074"/>
                    <a:pt x="33011" y="37074"/>
                  </a:cubicBezTo>
                  <a:cubicBezTo>
                    <a:pt x="32590" y="37074"/>
                    <a:pt x="32160" y="37022"/>
                    <a:pt x="31730" y="36911"/>
                  </a:cubicBezTo>
                  <a:lnTo>
                    <a:pt x="1003" y="28465"/>
                  </a:lnTo>
                  <a:cubicBezTo>
                    <a:pt x="937" y="28448"/>
                    <a:pt x="871" y="28440"/>
                    <a:pt x="806" y="28440"/>
                  </a:cubicBezTo>
                  <a:cubicBezTo>
                    <a:pt x="403" y="28440"/>
                    <a:pt x="47" y="28757"/>
                    <a:pt x="26" y="29167"/>
                  </a:cubicBezTo>
                  <a:lnTo>
                    <a:pt x="26" y="29242"/>
                  </a:lnTo>
                  <a:cubicBezTo>
                    <a:pt x="0" y="29869"/>
                    <a:pt x="402" y="30420"/>
                    <a:pt x="978" y="30571"/>
                  </a:cubicBezTo>
                  <a:lnTo>
                    <a:pt x="34236" y="40195"/>
                  </a:lnTo>
                  <a:cubicBezTo>
                    <a:pt x="35265" y="40471"/>
                    <a:pt x="36322" y="40606"/>
                    <a:pt x="37378" y="40606"/>
                  </a:cubicBezTo>
                  <a:cubicBezTo>
                    <a:pt x="38046" y="40606"/>
                    <a:pt x="38714" y="40552"/>
                    <a:pt x="39374" y="40445"/>
                  </a:cubicBezTo>
                  <a:lnTo>
                    <a:pt x="97044" y="30947"/>
                  </a:lnTo>
                  <a:cubicBezTo>
                    <a:pt x="99650" y="30520"/>
                    <a:pt x="101655" y="28415"/>
                    <a:pt x="101981" y="25809"/>
                  </a:cubicBezTo>
                  <a:lnTo>
                    <a:pt x="103510" y="13277"/>
                  </a:lnTo>
                  <a:cubicBezTo>
                    <a:pt x="103585" y="10997"/>
                    <a:pt x="102031" y="9017"/>
                    <a:pt x="99801" y="8540"/>
                  </a:cubicBezTo>
                  <a:lnTo>
                    <a:pt x="59976" y="295"/>
                  </a:lnTo>
                  <a:cubicBezTo>
                    <a:pt x="59001" y="97"/>
                    <a:pt x="58017" y="1"/>
                    <a:pt x="57029" y="1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3723232" y="1799749"/>
              <a:ext cx="727761" cy="144429"/>
            </a:xfrm>
            <a:custGeom>
              <a:avLst/>
              <a:gdLst/>
              <a:ahLst/>
              <a:cxnLst/>
              <a:rect l="l" t="t" r="r" b="b"/>
              <a:pathLst>
                <a:path w="34738" h="6894" extrusionOk="0">
                  <a:moveTo>
                    <a:pt x="9374" y="1"/>
                  </a:moveTo>
                  <a:lnTo>
                    <a:pt x="276" y="703"/>
                  </a:lnTo>
                  <a:cubicBezTo>
                    <a:pt x="25" y="728"/>
                    <a:pt x="0" y="1104"/>
                    <a:pt x="251" y="1154"/>
                  </a:cubicBezTo>
                  <a:lnTo>
                    <a:pt x="24211" y="6893"/>
                  </a:lnTo>
                  <a:lnTo>
                    <a:pt x="24286" y="6893"/>
                  </a:lnTo>
                  <a:lnTo>
                    <a:pt x="34462" y="5916"/>
                  </a:lnTo>
                  <a:cubicBezTo>
                    <a:pt x="34712" y="5891"/>
                    <a:pt x="34737" y="5515"/>
                    <a:pt x="34487" y="5464"/>
                  </a:cubicBezTo>
                  <a:lnTo>
                    <a:pt x="9424" y="26"/>
                  </a:lnTo>
                  <a:cubicBezTo>
                    <a:pt x="9424" y="1"/>
                    <a:pt x="9399" y="1"/>
                    <a:pt x="9374" y="1"/>
                  </a:cubicBez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4347165" y="2012790"/>
              <a:ext cx="1079302" cy="316492"/>
            </a:xfrm>
            <a:custGeom>
              <a:avLst/>
              <a:gdLst/>
              <a:ahLst/>
              <a:cxnLst/>
              <a:rect l="l" t="t" r="r" b="b"/>
              <a:pathLst>
                <a:path w="51518" h="15107" extrusionOk="0">
                  <a:moveTo>
                    <a:pt x="50367" y="1"/>
                  </a:moveTo>
                  <a:cubicBezTo>
                    <a:pt x="50326" y="1"/>
                    <a:pt x="50285" y="3"/>
                    <a:pt x="50244" y="7"/>
                  </a:cubicBezTo>
                  <a:lnTo>
                    <a:pt x="1948" y="6098"/>
                  </a:lnTo>
                  <a:cubicBezTo>
                    <a:pt x="1446" y="6173"/>
                    <a:pt x="1070" y="6549"/>
                    <a:pt x="1020" y="7025"/>
                  </a:cubicBezTo>
                  <a:lnTo>
                    <a:pt x="93" y="13867"/>
                  </a:lnTo>
                  <a:cubicBezTo>
                    <a:pt x="0" y="14540"/>
                    <a:pt x="509" y="15106"/>
                    <a:pt x="1143" y="15106"/>
                  </a:cubicBezTo>
                  <a:cubicBezTo>
                    <a:pt x="1193" y="15106"/>
                    <a:pt x="1244" y="15102"/>
                    <a:pt x="1296" y="15095"/>
                  </a:cubicBezTo>
                  <a:lnTo>
                    <a:pt x="49918" y="8153"/>
                  </a:lnTo>
                  <a:cubicBezTo>
                    <a:pt x="50394" y="8078"/>
                    <a:pt x="50770" y="7677"/>
                    <a:pt x="50820" y="7200"/>
                  </a:cubicBezTo>
                  <a:lnTo>
                    <a:pt x="51447" y="1185"/>
                  </a:lnTo>
                  <a:cubicBezTo>
                    <a:pt x="51517" y="549"/>
                    <a:pt x="51011" y="1"/>
                    <a:pt x="50367" y="1"/>
                  </a:cubicBez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4296592" y="1892160"/>
              <a:ext cx="1191929" cy="158592"/>
            </a:xfrm>
            <a:custGeom>
              <a:avLst/>
              <a:gdLst/>
              <a:ahLst/>
              <a:cxnLst/>
              <a:rect l="l" t="t" r="r" b="b"/>
              <a:pathLst>
                <a:path w="56894" h="7570" extrusionOk="0">
                  <a:moveTo>
                    <a:pt x="56793" y="1"/>
                  </a:moveTo>
                  <a:lnTo>
                    <a:pt x="1" y="6793"/>
                  </a:lnTo>
                  <a:lnTo>
                    <a:pt x="101" y="7570"/>
                  </a:lnTo>
                  <a:lnTo>
                    <a:pt x="56893" y="778"/>
                  </a:lnTo>
                  <a:lnTo>
                    <a:pt x="56793" y="1"/>
                  </a:ln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e58fcd0fd8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Design Document</a:t>
            </a:r>
            <a:endParaRPr b="1"/>
          </a:p>
        </p:txBody>
      </p:sp>
      <p:graphicFrame>
        <p:nvGraphicFramePr>
          <p:cNvPr id="1132" name="Google Shape;1132;ge58fcd0fd8_0_10"/>
          <p:cNvGraphicFramePr/>
          <p:nvPr/>
        </p:nvGraphicFramePr>
        <p:xfrm>
          <a:off x="290275" y="1999800"/>
          <a:ext cx="11611425" cy="3302950"/>
        </p:xfrm>
        <a:graphic>
          <a:graphicData uri="http://schemas.openxmlformats.org/drawingml/2006/table">
            <a:tbl>
              <a:tblPr>
                <a:noFill/>
                <a:tableStyleId>{12CEBD33-1A2F-4EE6-9CF0-0F38C78F65A3}</a:tableStyleId>
              </a:tblPr>
              <a:tblGrid>
                <a:gridCol w="26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2"/>
                          </a:solidFill>
                        </a:rPr>
                        <a:t>Entity Name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2"/>
                          </a:solidFill>
                        </a:rPr>
                        <a:t>Why Entity Included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2"/>
                          </a:solidFill>
                        </a:rPr>
                        <a:t>How Entity is Related to other Entities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Orders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Track each transaction for book sales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Sellers, Customers, and Books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Sellers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Collect sellers’ information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Orders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Customers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Collect customers’ information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Orders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Publisher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Collect publishers’ information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Books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Authors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Collect authors’ information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Books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BBEList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Provide information worth buying books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Related to Books entity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3" name="Google Shape;1133;ge58fcd0fd8_0_10"/>
          <p:cNvGrpSpPr/>
          <p:nvPr/>
        </p:nvGrpSpPr>
        <p:grpSpPr>
          <a:xfrm>
            <a:off x="6988718" y="471679"/>
            <a:ext cx="2317678" cy="1112571"/>
            <a:chOff x="3327843" y="2634167"/>
            <a:chExt cx="2317678" cy="1112571"/>
          </a:xfrm>
        </p:grpSpPr>
        <p:sp>
          <p:nvSpPr>
            <p:cNvPr id="1134" name="Google Shape;1134;ge58fcd0fd8_0_10"/>
            <p:cNvSpPr/>
            <p:nvPr/>
          </p:nvSpPr>
          <p:spPr>
            <a:xfrm>
              <a:off x="3368276" y="2958054"/>
              <a:ext cx="2226838" cy="787092"/>
            </a:xfrm>
            <a:custGeom>
              <a:avLst/>
              <a:gdLst/>
              <a:ahLst/>
              <a:cxnLst/>
              <a:rect l="l" t="t" r="r" b="b"/>
              <a:pathLst>
                <a:path w="106293" h="37570" extrusionOk="0">
                  <a:moveTo>
                    <a:pt x="1880" y="0"/>
                  </a:moveTo>
                  <a:lnTo>
                    <a:pt x="1880" y="0"/>
                  </a:lnTo>
                  <a:cubicBezTo>
                    <a:pt x="5289" y="11128"/>
                    <a:pt x="1" y="15740"/>
                    <a:pt x="1" y="15740"/>
                  </a:cubicBezTo>
                  <a:lnTo>
                    <a:pt x="71279" y="37569"/>
                  </a:lnTo>
                  <a:lnTo>
                    <a:pt x="106292" y="13660"/>
                  </a:lnTo>
                  <a:lnTo>
                    <a:pt x="106292" y="1128"/>
                  </a:lnTo>
                  <a:lnTo>
                    <a:pt x="61755" y="10326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ge58fcd0fd8_0_10"/>
            <p:cNvSpPr/>
            <p:nvPr/>
          </p:nvSpPr>
          <p:spPr>
            <a:xfrm>
              <a:off x="3327843" y="2634167"/>
              <a:ext cx="2317678" cy="1112571"/>
            </a:xfrm>
            <a:custGeom>
              <a:avLst/>
              <a:gdLst/>
              <a:ahLst/>
              <a:cxnLst/>
              <a:rect l="l" t="t" r="r" b="b"/>
              <a:pathLst>
                <a:path w="110629" h="53106" extrusionOk="0">
                  <a:moveTo>
                    <a:pt x="42907" y="1"/>
                  </a:moveTo>
                  <a:cubicBezTo>
                    <a:pt x="41912" y="1"/>
                    <a:pt x="40915" y="179"/>
                    <a:pt x="39976" y="523"/>
                  </a:cubicBezTo>
                  <a:lnTo>
                    <a:pt x="3961" y="13681"/>
                  </a:lnTo>
                  <a:cubicBezTo>
                    <a:pt x="2532" y="14182"/>
                    <a:pt x="2607" y="16212"/>
                    <a:pt x="4061" y="16638"/>
                  </a:cubicBezTo>
                  <a:lnTo>
                    <a:pt x="71831" y="36012"/>
                  </a:lnTo>
                  <a:cubicBezTo>
                    <a:pt x="72305" y="36147"/>
                    <a:pt x="72789" y="36214"/>
                    <a:pt x="73269" y="36214"/>
                  </a:cubicBezTo>
                  <a:cubicBezTo>
                    <a:pt x="74208" y="36214"/>
                    <a:pt x="75137" y="35958"/>
                    <a:pt x="75966" y="35460"/>
                  </a:cubicBezTo>
                  <a:lnTo>
                    <a:pt x="104438" y="18142"/>
                  </a:lnTo>
                  <a:cubicBezTo>
                    <a:pt x="104821" y="17907"/>
                    <a:pt x="105232" y="17800"/>
                    <a:pt x="105633" y="17800"/>
                  </a:cubicBezTo>
                  <a:cubicBezTo>
                    <a:pt x="106856" y="17800"/>
                    <a:pt x="107984" y="18794"/>
                    <a:pt x="107946" y="20172"/>
                  </a:cubicBezTo>
                  <a:lnTo>
                    <a:pt x="107796" y="26714"/>
                  </a:lnTo>
                  <a:cubicBezTo>
                    <a:pt x="107771" y="28267"/>
                    <a:pt x="106969" y="29671"/>
                    <a:pt x="105666" y="30498"/>
                  </a:cubicBezTo>
                  <a:lnTo>
                    <a:pt x="73786" y="50699"/>
                  </a:lnTo>
                  <a:cubicBezTo>
                    <a:pt x="73513" y="50869"/>
                    <a:pt x="73205" y="50959"/>
                    <a:pt x="72885" y="50959"/>
                  </a:cubicBezTo>
                  <a:cubicBezTo>
                    <a:pt x="72736" y="50959"/>
                    <a:pt x="72584" y="50939"/>
                    <a:pt x="72432" y="50899"/>
                  </a:cubicBezTo>
                  <a:lnTo>
                    <a:pt x="1304" y="30047"/>
                  </a:lnTo>
                  <a:cubicBezTo>
                    <a:pt x="1215" y="30021"/>
                    <a:pt x="1126" y="30009"/>
                    <a:pt x="1038" y="30009"/>
                  </a:cubicBezTo>
                  <a:cubicBezTo>
                    <a:pt x="531" y="30009"/>
                    <a:pt x="72" y="30415"/>
                    <a:pt x="51" y="30949"/>
                  </a:cubicBezTo>
                  <a:cubicBezTo>
                    <a:pt x="1" y="31475"/>
                    <a:pt x="352" y="31952"/>
                    <a:pt x="853" y="32102"/>
                  </a:cubicBezTo>
                  <a:lnTo>
                    <a:pt x="71731" y="52979"/>
                  </a:lnTo>
                  <a:cubicBezTo>
                    <a:pt x="72009" y="53064"/>
                    <a:pt x="72294" y="53106"/>
                    <a:pt x="72576" y="53106"/>
                  </a:cubicBezTo>
                  <a:cubicBezTo>
                    <a:pt x="73132" y="53106"/>
                    <a:pt x="73680" y="52944"/>
                    <a:pt x="74162" y="52628"/>
                  </a:cubicBezTo>
                  <a:lnTo>
                    <a:pt x="107621" y="31175"/>
                  </a:lnTo>
                  <a:cubicBezTo>
                    <a:pt x="109225" y="30122"/>
                    <a:pt x="110227" y="28368"/>
                    <a:pt x="110302" y="26463"/>
                  </a:cubicBezTo>
                  <a:lnTo>
                    <a:pt x="110553" y="19170"/>
                  </a:lnTo>
                  <a:cubicBezTo>
                    <a:pt x="110628" y="16463"/>
                    <a:pt x="108773" y="14057"/>
                    <a:pt x="106117" y="13480"/>
                  </a:cubicBezTo>
                  <a:lnTo>
                    <a:pt x="44688" y="197"/>
                  </a:lnTo>
                  <a:cubicBezTo>
                    <a:pt x="44104" y="65"/>
                    <a:pt x="43506" y="1"/>
                    <a:pt x="42907" y="1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7"/>
          <p:cNvSpPr txBox="1">
            <a:spLocks noGrp="1"/>
          </p:cNvSpPr>
          <p:nvPr>
            <p:ph type="title"/>
          </p:nvPr>
        </p:nvSpPr>
        <p:spPr>
          <a:xfrm>
            <a:off x="696075" y="57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/>
              <a:t>Final ERD</a:t>
            </a:r>
            <a:endParaRPr b="1"/>
          </a:p>
        </p:txBody>
      </p:sp>
      <p:pic>
        <p:nvPicPr>
          <p:cNvPr id="1141" name="Google Shape;11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25" y="947300"/>
            <a:ext cx="10427750" cy="599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2" name="Google Shape;1142;p7"/>
          <p:cNvGrpSpPr/>
          <p:nvPr/>
        </p:nvGrpSpPr>
        <p:grpSpPr>
          <a:xfrm>
            <a:off x="4210409" y="57174"/>
            <a:ext cx="2170127" cy="850717"/>
            <a:chOff x="3391384" y="1650774"/>
            <a:chExt cx="2170127" cy="850717"/>
          </a:xfrm>
        </p:grpSpPr>
        <p:sp>
          <p:nvSpPr>
            <p:cNvPr id="1143" name="Google Shape;1143;p7"/>
            <p:cNvSpPr/>
            <p:nvPr/>
          </p:nvSpPr>
          <p:spPr>
            <a:xfrm>
              <a:off x="3412397" y="1832829"/>
              <a:ext cx="847993" cy="636398"/>
            </a:xfrm>
            <a:custGeom>
              <a:avLst/>
              <a:gdLst/>
              <a:ahLst/>
              <a:cxnLst/>
              <a:rect l="l" t="t" r="r" b="b"/>
              <a:pathLst>
                <a:path w="40477" h="30377" extrusionOk="0">
                  <a:moveTo>
                    <a:pt x="927" y="1"/>
                  </a:moveTo>
                  <a:cubicBezTo>
                    <a:pt x="927" y="1"/>
                    <a:pt x="5589" y="6467"/>
                    <a:pt x="0" y="19775"/>
                  </a:cubicBezTo>
                  <a:lnTo>
                    <a:pt x="35389" y="30377"/>
                  </a:lnTo>
                  <a:lnTo>
                    <a:pt x="39850" y="25941"/>
                  </a:lnTo>
                  <a:lnTo>
                    <a:pt x="40476" y="8422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3391384" y="1650774"/>
              <a:ext cx="2170127" cy="850717"/>
            </a:xfrm>
            <a:custGeom>
              <a:avLst/>
              <a:gdLst/>
              <a:ahLst/>
              <a:cxnLst/>
              <a:rect l="l" t="t" r="r" b="b"/>
              <a:pathLst>
                <a:path w="103586" h="40607" extrusionOk="0">
                  <a:moveTo>
                    <a:pt x="57029" y="1"/>
                  </a:moveTo>
                  <a:cubicBezTo>
                    <a:pt x="56392" y="1"/>
                    <a:pt x="55753" y="41"/>
                    <a:pt x="55114" y="119"/>
                  </a:cubicBezTo>
                  <a:lnTo>
                    <a:pt x="2056" y="6736"/>
                  </a:lnTo>
                  <a:cubicBezTo>
                    <a:pt x="978" y="6886"/>
                    <a:pt x="878" y="8390"/>
                    <a:pt x="1930" y="8691"/>
                  </a:cubicBezTo>
                  <a:lnTo>
                    <a:pt x="35289" y="17688"/>
                  </a:lnTo>
                  <a:cubicBezTo>
                    <a:pt x="37996" y="18415"/>
                    <a:pt x="39725" y="21047"/>
                    <a:pt x="39324" y="23829"/>
                  </a:cubicBezTo>
                  <a:lnTo>
                    <a:pt x="38021" y="32751"/>
                  </a:lnTo>
                  <a:cubicBezTo>
                    <a:pt x="37636" y="35296"/>
                    <a:pt x="35463" y="37074"/>
                    <a:pt x="33011" y="37074"/>
                  </a:cubicBezTo>
                  <a:cubicBezTo>
                    <a:pt x="32590" y="37074"/>
                    <a:pt x="32160" y="37022"/>
                    <a:pt x="31730" y="36911"/>
                  </a:cubicBezTo>
                  <a:lnTo>
                    <a:pt x="1003" y="28465"/>
                  </a:lnTo>
                  <a:cubicBezTo>
                    <a:pt x="937" y="28448"/>
                    <a:pt x="871" y="28440"/>
                    <a:pt x="806" y="28440"/>
                  </a:cubicBezTo>
                  <a:cubicBezTo>
                    <a:pt x="403" y="28440"/>
                    <a:pt x="47" y="28757"/>
                    <a:pt x="26" y="29167"/>
                  </a:cubicBezTo>
                  <a:lnTo>
                    <a:pt x="26" y="29242"/>
                  </a:lnTo>
                  <a:cubicBezTo>
                    <a:pt x="0" y="29869"/>
                    <a:pt x="402" y="30420"/>
                    <a:pt x="978" y="30571"/>
                  </a:cubicBezTo>
                  <a:lnTo>
                    <a:pt x="34236" y="40195"/>
                  </a:lnTo>
                  <a:cubicBezTo>
                    <a:pt x="35265" y="40471"/>
                    <a:pt x="36322" y="40606"/>
                    <a:pt x="37378" y="40606"/>
                  </a:cubicBezTo>
                  <a:cubicBezTo>
                    <a:pt x="38046" y="40606"/>
                    <a:pt x="38714" y="40552"/>
                    <a:pt x="39374" y="40445"/>
                  </a:cubicBezTo>
                  <a:lnTo>
                    <a:pt x="97044" y="30947"/>
                  </a:lnTo>
                  <a:cubicBezTo>
                    <a:pt x="99650" y="30520"/>
                    <a:pt x="101655" y="28415"/>
                    <a:pt x="101981" y="25809"/>
                  </a:cubicBezTo>
                  <a:lnTo>
                    <a:pt x="103510" y="13277"/>
                  </a:lnTo>
                  <a:cubicBezTo>
                    <a:pt x="103585" y="10997"/>
                    <a:pt x="102031" y="9017"/>
                    <a:pt x="99801" y="8540"/>
                  </a:cubicBezTo>
                  <a:lnTo>
                    <a:pt x="59976" y="295"/>
                  </a:lnTo>
                  <a:cubicBezTo>
                    <a:pt x="59001" y="97"/>
                    <a:pt x="58017" y="1"/>
                    <a:pt x="57029" y="1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3723232" y="1799749"/>
              <a:ext cx="727761" cy="144429"/>
            </a:xfrm>
            <a:custGeom>
              <a:avLst/>
              <a:gdLst/>
              <a:ahLst/>
              <a:cxnLst/>
              <a:rect l="l" t="t" r="r" b="b"/>
              <a:pathLst>
                <a:path w="34738" h="6894" extrusionOk="0">
                  <a:moveTo>
                    <a:pt x="9374" y="1"/>
                  </a:moveTo>
                  <a:lnTo>
                    <a:pt x="276" y="703"/>
                  </a:lnTo>
                  <a:cubicBezTo>
                    <a:pt x="25" y="728"/>
                    <a:pt x="0" y="1104"/>
                    <a:pt x="251" y="1154"/>
                  </a:cubicBezTo>
                  <a:lnTo>
                    <a:pt x="24211" y="6893"/>
                  </a:lnTo>
                  <a:lnTo>
                    <a:pt x="24286" y="6893"/>
                  </a:lnTo>
                  <a:lnTo>
                    <a:pt x="34462" y="5916"/>
                  </a:lnTo>
                  <a:cubicBezTo>
                    <a:pt x="34712" y="5891"/>
                    <a:pt x="34737" y="5515"/>
                    <a:pt x="34487" y="5464"/>
                  </a:cubicBezTo>
                  <a:lnTo>
                    <a:pt x="9424" y="26"/>
                  </a:lnTo>
                  <a:cubicBezTo>
                    <a:pt x="9424" y="1"/>
                    <a:pt x="9399" y="1"/>
                    <a:pt x="9374" y="1"/>
                  </a:cubicBez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347165" y="2012790"/>
              <a:ext cx="1079302" cy="316492"/>
            </a:xfrm>
            <a:custGeom>
              <a:avLst/>
              <a:gdLst/>
              <a:ahLst/>
              <a:cxnLst/>
              <a:rect l="l" t="t" r="r" b="b"/>
              <a:pathLst>
                <a:path w="51518" h="15107" extrusionOk="0">
                  <a:moveTo>
                    <a:pt x="50367" y="1"/>
                  </a:moveTo>
                  <a:cubicBezTo>
                    <a:pt x="50326" y="1"/>
                    <a:pt x="50285" y="3"/>
                    <a:pt x="50244" y="7"/>
                  </a:cubicBezTo>
                  <a:lnTo>
                    <a:pt x="1948" y="6098"/>
                  </a:lnTo>
                  <a:cubicBezTo>
                    <a:pt x="1446" y="6173"/>
                    <a:pt x="1070" y="6549"/>
                    <a:pt x="1020" y="7025"/>
                  </a:cubicBezTo>
                  <a:lnTo>
                    <a:pt x="93" y="13867"/>
                  </a:lnTo>
                  <a:cubicBezTo>
                    <a:pt x="0" y="14540"/>
                    <a:pt x="509" y="15106"/>
                    <a:pt x="1143" y="15106"/>
                  </a:cubicBezTo>
                  <a:cubicBezTo>
                    <a:pt x="1193" y="15106"/>
                    <a:pt x="1244" y="15102"/>
                    <a:pt x="1296" y="15095"/>
                  </a:cubicBezTo>
                  <a:lnTo>
                    <a:pt x="49918" y="8153"/>
                  </a:lnTo>
                  <a:cubicBezTo>
                    <a:pt x="50394" y="8078"/>
                    <a:pt x="50770" y="7677"/>
                    <a:pt x="50820" y="7200"/>
                  </a:cubicBezTo>
                  <a:lnTo>
                    <a:pt x="51447" y="1185"/>
                  </a:lnTo>
                  <a:cubicBezTo>
                    <a:pt x="51517" y="549"/>
                    <a:pt x="51011" y="1"/>
                    <a:pt x="50367" y="1"/>
                  </a:cubicBez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4296592" y="1892160"/>
              <a:ext cx="1191929" cy="158592"/>
            </a:xfrm>
            <a:custGeom>
              <a:avLst/>
              <a:gdLst/>
              <a:ahLst/>
              <a:cxnLst/>
              <a:rect l="l" t="t" r="r" b="b"/>
              <a:pathLst>
                <a:path w="56894" h="7570" extrusionOk="0">
                  <a:moveTo>
                    <a:pt x="56793" y="1"/>
                  </a:moveTo>
                  <a:lnTo>
                    <a:pt x="1" y="6793"/>
                  </a:lnTo>
                  <a:lnTo>
                    <a:pt x="101" y="7570"/>
                  </a:lnTo>
                  <a:lnTo>
                    <a:pt x="56893" y="778"/>
                  </a:lnTo>
                  <a:lnTo>
                    <a:pt x="56793" y="1"/>
                  </a:ln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b8515df089_0_0"/>
          <p:cNvSpPr txBox="1">
            <a:spLocks noGrp="1"/>
          </p:cNvSpPr>
          <p:nvPr>
            <p:ph type="title"/>
          </p:nvPr>
        </p:nvSpPr>
        <p:spPr>
          <a:xfrm>
            <a:off x="-40025" y="493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DDL</a:t>
            </a:r>
            <a:endParaRPr/>
          </a:p>
        </p:txBody>
      </p:sp>
      <p:sp>
        <p:nvSpPr>
          <p:cNvPr id="1153" name="Google Shape;1153;gb8515df089_0_0"/>
          <p:cNvSpPr txBox="1">
            <a:spLocks noGrp="1"/>
          </p:cNvSpPr>
          <p:nvPr>
            <p:ph type="body" idx="1"/>
          </p:nvPr>
        </p:nvSpPr>
        <p:spPr>
          <a:xfrm>
            <a:off x="5487505" y="150631"/>
            <a:ext cx="5195629" cy="31538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Create16 tables </a:t>
            </a:r>
            <a:endParaRPr lang="en-US" altLang="zh-CN" b="0" dirty="0">
              <a:effectLst/>
            </a:endParaRPr>
          </a:p>
          <a:p>
            <a:r>
              <a:rPr lang="en-US" altLang="zh-C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Reinforce Primary Keys</a:t>
            </a:r>
            <a:endParaRPr lang="en-US" altLang="zh-CN" sz="18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Reinforce Foreign Keys</a:t>
            </a:r>
            <a:endParaRPr lang="en-US" altLang="zh-CN" sz="18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Types: </a:t>
            </a:r>
          </a:p>
          <a:p>
            <a:pPr marL="11430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    INT</a:t>
            </a:r>
            <a:endParaRPr lang="en-US" altLang="zh-CN" b="0" dirty="0">
              <a:effectLst/>
            </a:endParaRPr>
          </a:p>
          <a:p>
            <a:pPr marL="11430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   TEXT</a:t>
            </a:r>
            <a:endParaRPr lang="en-US" altLang="zh-CN" b="0" dirty="0">
              <a:effectLst/>
            </a:endParaRPr>
          </a:p>
          <a:p>
            <a:pPr marL="11430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    VARCHAR</a:t>
            </a:r>
            <a:endParaRPr lang="en-US" altLang="zh-CN" b="0" dirty="0">
              <a:effectLst/>
            </a:endParaRPr>
          </a:p>
          <a:p>
            <a:pPr marL="11430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    ………..</a:t>
            </a:r>
            <a:endParaRPr lang="en-US" altLang="zh-CN" b="0" dirty="0">
              <a:effectLst/>
            </a:endParaRPr>
          </a:p>
          <a:p>
            <a:pPr marL="114300" indent="0">
              <a:buNone/>
            </a:pPr>
            <a:br>
              <a:rPr lang="en-US" altLang="zh-CN" dirty="0"/>
            </a:br>
            <a:endParaRPr dirty="0"/>
          </a:p>
        </p:txBody>
      </p:sp>
      <p:pic>
        <p:nvPicPr>
          <p:cNvPr id="1154" name="Google Shape;1154;gb8515df0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66" y="216622"/>
            <a:ext cx="3828625" cy="635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7" name="Google Shape;1157;gb8515df089_0_0"/>
          <p:cNvGrpSpPr/>
          <p:nvPr/>
        </p:nvGrpSpPr>
        <p:grpSpPr>
          <a:xfrm>
            <a:off x="9951607" y="6023432"/>
            <a:ext cx="2170127" cy="850717"/>
            <a:chOff x="3412397" y="1679252"/>
            <a:chExt cx="2170127" cy="850717"/>
          </a:xfrm>
        </p:grpSpPr>
        <p:sp>
          <p:nvSpPr>
            <p:cNvPr id="1158" name="Google Shape;1158;gb8515df089_0_0"/>
            <p:cNvSpPr/>
            <p:nvPr/>
          </p:nvSpPr>
          <p:spPr>
            <a:xfrm>
              <a:off x="3412397" y="1832829"/>
              <a:ext cx="847993" cy="636398"/>
            </a:xfrm>
            <a:custGeom>
              <a:avLst/>
              <a:gdLst/>
              <a:ahLst/>
              <a:cxnLst/>
              <a:rect l="l" t="t" r="r" b="b"/>
              <a:pathLst>
                <a:path w="40477" h="30377" extrusionOk="0">
                  <a:moveTo>
                    <a:pt x="927" y="1"/>
                  </a:moveTo>
                  <a:cubicBezTo>
                    <a:pt x="927" y="1"/>
                    <a:pt x="5589" y="6467"/>
                    <a:pt x="0" y="19775"/>
                  </a:cubicBezTo>
                  <a:lnTo>
                    <a:pt x="35389" y="30377"/>
                  </a:lnTo>
                  <a:lnTo>
                    <a:pt x="39850" y="25941"/>
                  </a:lnTo>
                  <a:lnTo>
                    <a:pt x="40476" y="8422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gb8515df089_0_0"/>
            <p:cNvSpPr/>
            <p:nvPr/>
          </p:nvSpPr>
          <p:spPr>
            <a:xfrm>
              <a:off x="3412397" y="1679252"/>
              <a:ext cx="2170127" cy="850717"/>
            </a:xfrm>
            <a:custGeom>
              <a:avLst/>
              <a:gdLst/>
              <a:ahLst/>
              <a:cxnLst/>
              <a:rect l="l" t="t" r="r" b="b"/>
              <a:pathLst>
                <a:path w="103586" h="40607" extrusionOk="0">
                  <a:moveTo>
                    <a:pt x="57029" y="1"/>
                  </a:moveTo>
                  <a:cubicBezTo>
                    <a:pt x="56392" y="1"/>
                    <a:pt x="55753" y="41"/>
                    <a:pt x="55114" y="119"/>
                  </a:cubicBezTo>
                  <a:lnTo>
                    <a:pt x="2056" y="6736"/>
                  </a:lnTo>
                  <a:cubicBezTo>
                    <a:pt x="978" y="6886"/>
                    <a:pt x="878" y="8390"/>
                    <a:pt x="1930" y="8691"/>
                  </a:cubicBezTo>
                  <a:lnTo>
                    <a:pt x="35289" y="17688"/>
                  </a:lnTo>
                  <a:cubicBezTo>
                    <a:pt x="37996" y="18415"/>
                    <a:pt x="39725" y="21047"/>
                    <a:pt x="39324" y="23829"/>
                  </a:cubicBezTo>
                  <a:lnTo>
                    <a:pt x="38021" y="32751"/>
                  </a:lnTo>
                  <a:cubicBezTo>
                    <a:pt x="37636" y="35296"/>
                    <a:pt x="35463" y="37074"/>
                    <a:pt x="33011" y="37074"/>
                  </a:cubicBezTo>
                  <a:cubicBezTo>
                    <a:pt x="32590" y="37074"/>
                    <a:pt x="32160" y="37022"/>
                    <a:pt x="31730" y="36911"/>
                  </a:cubicBezTo>
                  <a:lnTo>
                    <a:pt x="1003" y="28465"/>
                  </a:lnTo>
                  <a:cubicBezTo>
                    <a:pt x="937" y="28448"/>
                    <a:pt x="871" y="28440"/>
                    <a:pt x="806" y="28440"/>
                  </a:cubicBezTo>
                  <a:cubicBezTo>
                    <a:pt x="403" y="28440"/>
                    <a:pt x="47" y="28757"/>
                    <a:pt x="26" y="29167"/>
                  </a:cubicBezTo>
                  <a:lnTo>
                    <a:pt x="26" y="29242"/>
                  </a:lnTo>
                  <a:cubicBezTo>
                    <a:pt x="0" y="29869"/>
                    <a:pt x="402" y="30420"/>
                    <a:pt x="978" y="30571"/>
                  </a:cubicBezTo>
                  <a:lnTo>
                    <a:pt x="34236" y="40195"/>
                  </a:lnTo>
                  <a:cubicBezTo>
                    <a:pt x="35265" y="40471"/>
                    <a:pt x="36322" y="40606"/>
                    <a:pt x="37378" y="40606"/>
                  </a:cubicBezTo>
                  <a:cubicBezTo>
                    <a:pt x="38046" y="40606"/>
                    <a:pt x="38714" y="40552"/>
                    <a:pt x="39374" y="40445"/>
                  </a:cubicBezTo>
                  <a:lnTo>
                    <a:pt x="97044" y="30947"/>
                  </a:lnTo>
                  <a:cubicBezTo>
                    <a:pt x="99650" y="30520"/>
                    <a:pt x="101655" y="28415"/>
                    <a:pt x="101981" y="25809"/>
                  </a:cubicBezTo>
                  <a:lnTo>
                    <a:pt x="103510" y="13277"/>
                  </a:lnTo>
                  <a:cubicBezTo>
                    <a:pt x="103585" y="10997"/>
                    <a:pt x="102031" y="9017"/>
                    <a:pt x="99801" y="8540"/>
                  </a:cubicBezTo>
                  <a:lnTo>
                    <a:pt x="59976" y="295"/>
                  </a:lnTo>
                  <a:cubicBezTo>
                    <a:pt x="59001" y="97"/>
                    <a:pt x="58017" y="1"/>
                    <a:pt x="57029" y="1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gb8515df089_0_0"/>
            <p:cNvSpPr/>
            <p:nvPr/>
          </p:nvSpPr>
          <p:spPr>
            <a:xfrm>
              <a:off x="3723232" y="1799749"/>
              <a:ext cx="727761" cy="144429"/>
            </a:xfrm>
            <a:custGeom>
              <a:avLst/>
              <a:gdLst/>
              <a:ahLst/>
              <a:cxnLst/>
              <a:rect l="l" t="t" r="r" b="b"/>
              <a:pathLst>
                <a:path w="34738" h="6894" extrusionOk="0">
                  <a:moveTo>
                    <a:pt x="9374" y="1"/>
                  </a:moveTo>
                  <a:lnTo>
                    <a:pt x="276" y="703"/>
                  </a:lnTo>
                  <a:cubicBezTo>
                    <a:pt x="25" y="728"/>
                    <a:pt x="0" y="1104"/>
                    <a:pt x="251" y="1154"/>
                  </a:cubicBezTo>
                  <a:lnTo>
                    <a:pt x="24211" y="6893"/>
                  </a:lnTo>
                  <a:lnTo>
                    <a:pt x="24286" y="6893"/>
                  </a:lnTo>
                  <a:lnTo>
                    <a:pt x="34462" y="5916"/>
                  </a:lnTo>
                  <a:cubicBezTo>
                    <a:pt x="34712" y="5891"/>
                    <a:pt x="34737" y="5515"/>
                    <a:pt x="34487" y="5464"/>
                  </a:cubicBezTo>
                  <a:lnTo>
                    <a:pt x="9424" y="26"/>
                  </a:lnTo>
                  <a:cubicBezTo>
                    <a:pt x="9424" y="1"/>
                    <a:pt x="9399" y="1"/>
                    <a:pt x="9374" y="1"/>
                  </a:cubicBez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gb8515df089_0_0"/>
            <p:cNvSpPr/>
            <p:nvPr/>
          </p:nvSpPr>
          <p:spPr>
            <a:xfrm>
              <a:off x="4347165" y="2012790"/>
              <a:ext cx="1079302" cy="316492"/>
            </a:xfrm>
            <a:custGeom>
              <a:avLst/>
              <a:gdLst/>
              <a:ahLst/>
              <a:cxnLst/>
              <a:rect l="l" t="t" r="r" b="b"/>
              <a:pathLst>
                <a:path w="51518" h="15107" extrusionOk="0">
                  <a:moveTo>
                    <a:pt x="50367" y="1"/>
                  </a:moveTo>
                  <a:cubicBezTo>
                    <a:pt x="50326" y="1"/>
                    <a:pt x="50285" y="3"/>
                    <a:pt x="50244" y="7"/>
                  </a:cubicBezTo>
                  <a:lnTo>
                    <a:pt x="1948" y="6098"/>
                  </a:lnTo>
                  <a:cubicBezTo>
                    <a:pt x="1446" y="6173"/>
                    <a:pt x="1070" y="6549"/>
                    <a:pt x="1020" y="7025"/>
                  </a:cubicBezTo>
                  <a:lnTo>
                    <a:pt x="93" y="13867"/>
                  </a:lnTo>
                  <a:cubicBezTo>
                    <a:pt x="0" y="14540"/>
                    <a:pt x="509" y="15106"/>
                    <a:pt x="1143" y="15106"/>
                  </a:cubicBezTo>
                  <a:cubicBezTo>
                    <a:pt x="1193" y="15106"/>
                    <a:pt x="1244" y="15102"/>
                    <a:pt x="1296" y="15095"/>
                  </a:cubicBezTo>
                  <a:lnTo>
                    <a:pt x="49918" y="8153"/>
                  </a:lnTo>
                  <a:cubicBezTo>
                    <a:pt x="50394" y="8078"/>
                    <a:pt x="50770" y="7677"/>
                    <a:pt x="50820" y="7200"/>
                  </a:cubicBezTo>
                  <a:lnTo>
                    <a:pt x="51447" y="1185"/>
                  </a:lnTo>
                  <a:cubicBezTo>
                    <a:pt x="51517" y="549"/>
                    <a:pt x="51011" y="1"/>
                    <a:pt x="50367" y="1"/>
                  </a:cubicBez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gb8515df089_0_0"/>
            <p:cNvSpPr/>
            <p:nvPr/>
          </p:nvSpPr>
          <p:spPr>
            <a:xfrm>
              <a:off x="4296592" y="1892160"/>
              <a:ext cx="1191929" cy="158592"/>
            </a:xfrm>
            <a:custGeom>
              <a:avLst/>
              <a:gdLst/>
              <a:ahLst/>
              <a:cxnLst/>
              <a:rect l="l" t="t" r="r" b="b"/>
              <a:pathLst>
                <a:path w="56894" h="7570" extrusionOk="0">
                  <a:moveTo>
                    <a:pt x="56793" y="1"/>
                  </a:moveTo>
                  <a:lnTo>
                    <a:pt x="1" y="6793"/>
                  </a:lnTo>
                  <a:lnTo>
                    <a:pt x="101" y="7570"/>
                  </a:lnTo>
                  <a:lnTo>
                    <a:pt x="56893" y="778"/>
                  </a:lnTo>
                  <a:lnTo>
                    <a:pt x="56793" y="1"/>
                  </a:lnTo>
                  <a:close/>
                </a:path>
              </a:pathLst>
            </a:custGeom>
            <a:solidFill>
              <a:srgbClr val="C2A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oogle Shape;1169;gb8515df089_0_5">
            <a:extLst>
              <a:ext uri="{FF2B5EF4-FFF2-40B4-BE49-F238E27FC236}">
                <a16:creationId xmlns:a16="http://schemas.microsoft.com/office/drawing/2014/main" id="{4954F003-03BC-4E38-BD91-6B03A4610D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082" y="3169163"/>
            <a:ext cx="4896924" cy="2653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68;gb8515df089_0_5">
            <a:extLst>
              <a:ext uri="{FF2B5EF4-FFF2-40B4-BE49-F238E27FC236}">
                <a16:creationId xmlns:a16="http://schemas.microsoft.com/office/drawing/2014/main" id="{C99A6B52-FCAF-4092-8E78-65C52F4A83B7}"/>
              </a:ext>
            </a:extLst>
          </p:cNvPr>
          <p:cNvSpPr txBox="1">
            <a:spLocks/>
          </p:cNvSpPr>
          <p:nvPr/>
        </p:nvSpPr>
        <p:spPr>
          <a:xfrm>
            <a:off x="5590591" y="5822950"/>
            <a:ext cx="5277160" cy="134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Alter tables to add  foreign key relationship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b8515df089_0_5"/>
          <p:cNvSpPr txBox="1">
            <a:spLocks noGrp="1"/>
          </p:cNvSpPr>
          <p:nvPr>
            <p:ph type="title"/>
          </p:nvPr>
        </p:nvSpPr>
        <p:spPr>
          <a:xfrm>
            <a:off x="35893" y="-124287"/>
            <a:ext cx="2432099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DDL</a:t>
            </a:r>
            <a:endParaRPr dirty="0"/>
          </a:p>
        </p:txBody>
      </p:sp>
      <p:grpSp>
        <p:nvGrpSpPr>
          <p:cNvPr id="1170" name="Google Shape;1170;gb8515df089_0_5"/>
          <p:cNvGrpSpPr/>
          <p:nvPr/>
        </p:nvGrpSpPr>
        <p:grpSpPr>
          <a:xfrm>
            <a:off x="8928676" y="5099005"/>
            <a:ext cx="2317678" cy="1112571"/>
            <a:chOff x="3327843" y="2634167"/>
            <a:chExt cx="2317678" cy="1112571"/>
          </a:xfrm>
        </p:grpSpPr>
        <p:sp>
          <p:nvSpPr>
            <p:cNvPr id="1171" name="Google Shape;1171;gb8515df089_0_5"/>
            <p:cNvSpPr/>
            <p:nvPr/>
          </p:nvSpPr>
          <p:spPr>
            <a:xfrm>
              <a:off x="3368276" y="2958054"/>
              <a:ext cx="2226838" cy="787092"/>
            </a:xfrm>
            <a:custGeom>
              <a:avLst/>
              <a:gdLst/>
              <a:ahLst/>
              <a:cxnLst/>
              <a:rect l="l" t="t" r="r" b="b"/>
              <a:pathLst>
                <a:path w="106293" h="37570" extrusionOk="0">
                  <a:moveTo>
                    <a:pt x="1880" y="0"/>
                  </a:moveTo>
                  <a:lnTo>
                    <a:pt x="1880" y="0"/>
                  </a:lnTo>
                  <a:cubicBezTo>
                    <a:pt x="5289" y="11128"/>
                    <a:pt x="1" y="15740"/>
                    <a:pt x="1" y="15740"/>
                  </a:cubicBezTo>
                  <a:lnTo>
                    <a:pt x="71279" y="37569"/>
                  </a:lnTo>
                  <a:lnTo>
                    <a:pt x="106292" y="13660"/>
                  </a:lnTo>
                  <a:lnTo>
                    <a:pt x="106292" y="1128"/>
                  </a:lnTo>
                  <a:lnTo>
                    <a:pt x="61755" y="10326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gb8515df089_0_5"/>
            <p:cNvSpPr/>
            <p:nvPr/>
          </p:nvSpPr>
          <p:spPr>
            <a:xfrm>
              <a:off x="3327843" y="2634167"/>
              <a:ext cx="2317678" cy="1112571"/>
            </a:xfrm>
            <a:custGeom>
              <a:avLst/>
              <a:gdLst/>
              <a:ahLst/>
              <a:cxnLst/>
              <a:rect l="l" t="t" r="r" b="b"/>
              <a:pathLst>
                <a:path w="110629" h="53106" extrusionOk="0">
                  <a:moveTo>
                    <a:pt x="42907" y="1"/>
                  </a:moveTo>
                  <a:cubicBezTo>
                    <a:pt x="41912" y="1"/>
                    <a:pt x="40915" y="179"/>
                    <a:pt x="39976" y="523"/>
                  </a:cubicBezTo>
                  <a:lnTo>
                    <a:pt x="3961" y="13681"/>
                  </a:lnTo>
                  <a:cubicBezTo>
                    <a:pt x="2532" y="14182"/>
                    <a:pt x="2607" y="16212"/>
                    <a:pt x="4061" y="16638"/>
                  </a:cubicBezTo>
                  <a:lnTo>
                    <a:pt x="71831" y="36012"/>
                  </a:lnTo>
                  <a:cubicBezTo>
                    <a:pt x="72305" y="36147"/>
                    <a:pt x="72789" y="36214"/>
                    <a:pt x="73269" y="36214"/>
                  </a:cubicBezTo>
                  <a:cubicBezTo>
                    <a:pt x="74208" y="36214"/>
                    <a:pt x="75137" y="35958"/>
                    <a:pt x="75966" y="35460"/>
                  </a:cubicBezTo>
                  <a:lnTo>
                    <a:pt x="104438" y="18142"/>
                  </a:lnTo>
                  <a:cubicBezTo>
                    <a:pt x="104821" y="17907"/>
                    <a:pt x="105232" y="17800"/>
                    <a:pt x="105633" y="17800"/>
                  </a:cubicBezTo>
                  <a:cubicBezTo>
                    <a:pt x="106856" y="17800"/>
                    <a:pt x="107984" y="18794"/>
                    <a:pt x="107946" y="20172"/>
                  </a:cubicBezTo>
                  <a:lnTo>
                    <a:pt x="107796" y="26714"/>
                  </a:lnTo>
                  <a:cubicBezTo>
                    <a:pt x="107771" y="28267"/>
                    <a:pt x="106969" y="29671"/>
                    <a:pt x="105666" y="30498"/>
                  </a:cubicBezTo>
                  <a:lnTo>
                    <a:pt x="73786" y="50699"/>
                  </a:lnTo>
                  <a:cubicBezTo>
                    <a:pt x="73513" y="50869"/>
                    <a:pt x="73205" y="50959"/>
                    <a:pt x="72885" y="50959"/>
                  </a:cubicBezTo>
                  <a:cubicBezTo>
                    <a:pt x="72736" y="50959"/>
                    <a:pt x="72584" y="50939"/>
                    <a:pt x="72432" y="50899"/>
                  </a:cubicBezTo>
                  <a:lnTo>
                    <a:pt x="1304" y="30047"/>
                  </a:lnTo>
                  <a:cubicBezTo>
                    <a:pt x="1215" y="30021"/>
                    <a:pt x="1126" y="30009"/>
                    <a:pt x="1038" y="30009"/>
                  </a:cubicBezTo>
                  <a:cubicBezTo>
                    <a:pt x="531" y="30009"/>
                    <a:pt x="72" y="30415"/>
                    <a:pt x="51" y="30949"/>
                  </a:cubicBezTo>
                  <a:cubicBezTo>
                    <a:pt x="1" y="31475"/>
                    <a:pt x="352" y="31952"/>
                    <a:pt x="853" y="32102"/>
                  </a:cubicBezTo>
                  <a:lnTo>
                    <a:pt x="71731" y="52979"/>
                  </a:lnTo>
                  <a:cubicBezTo>
                    <a:pt x="72009" y="53064"/>
                    <a:pt x="72294" y="53106"/>
                    <a:pt x="72576" y="53106"/>
                  </a:cubicBezTo>
                  <a:cubicBezTo>
                    <a:pt x="73132" y="53106"/>
                    <a:pt x="73680" y="52944"/>
                    <a:pt x="74162" y="52628"/>
                  </a:cubicBezTo>
                  <a:lnTo>
                    <a:pt x="107621" y="31175"/>
                  </a:lnTo>
                  <a:cubicBezTo>
                    <a:pt x="109225" y="30122"/>
                    <a:pt x="110227" y="28368"/>
                    <a:pt x="110302" y="26463"/>
                  </a:cubicBezTo>
                  <a:lnTo>
                    <a:pt x="110553" y="19170"/>
                  </a:lnTo>
                  <a:cubicBezTo>
                    <a:pt x="110628" y="16463"/>
                    <a:pt x="108773" y="14057"/>
                    <a:pt x="106117" y="13480"/>
                  </a:cubicBezTo>
                  <a:lnTo>
                    <a:pt x="44688" y="197"/>
                  </a:lnTo>
                  <a:cubicBezTo>
                    <a:pt x="44104" y="65"/>
                    <a:pt x="43506" y="1"/>
                    <a:pt x="42907" y="1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5497220-0D0F-4C85-B61E-B626A233C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22"/>
          <a:stretch/>
        </p:blipFill>
        <p:spPr>
          <a:xfrm>
            <a:off x="238268" y="4550237"/>
            <a:ext cx="4154588" cy="2210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6BA30-D8D7-44F3-BCEA-30CDDF2BC586}"/>
              </a:ext>
            </a:extLst>
          </p:cNvPr>
          <p:cNvSpPr txBox="1"/>
          <p:nvPr/>
        </p:nvSpPr>
        <p:spPr>
          <a:xfrm>
            <a:off x="4433289" y="5380191"/>
            <a:ext cx="677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</a:rPr>
              <a:t>Create 3 Check Constraints: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</a:rPr>
              <a:t>A book can have at most 5 genres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</a:rPr>
              <a:t>A book has no sale can not be on BBE list </a:t>
            </a:r>
            <a:endParaRPr lang="en-US" altLang="zh-CN" dirty="0">
              <a:solidFill>
                <a:schemeClr val="accent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</a:rPr>
              <a:t>A book with user rating less than 3.0 can not get a reward </a:t>
            </a:r>
            <a:endParaRPr lang="zh-CN" altLang="en-US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7331C6-071E-47A3-A890-9E63FAC57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025" y="189098"/>
            <a:ext cx="5148052" cy="3416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5D708D-ADAF-431E-9899-ED4A410EB975}"/>
              </a:ext>
            </a:extLst>
          </p:cNvPr>
          <p:cNvSpPr txBox="1"/>
          <p:nvPr/>
        </p:nvSpPr>
        <p:spPr>
          <a:xfrm>
            <a:off x="6096000" y="3645569"/>
            <a:ext cx="6214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</a:rPr>
              <a:t>Create 9 Computed Columns: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</a:rPr>
              <a:t>Track status of objectives stated in P1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</a:rPr>
              <a:t>Track some interesting or useful information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</a:rPr>
              <a:t>Track necessary information(age and so on)</a:t>
            </a:r>
            <a:endParaRPr lang="zh-CN" altLang="en-US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2CCB1B-D971-46FF-8E9F-17C16AA10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12" y="774483"/>
            <a:ext cx="4744112" cy="32103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155583-90C9-4A91-9146-1CCDC00AEDA6}"/>
              </a:ext>
            </a:extLst>
          </p:cNvPr>
          <p:cNvSpPr txBox="1"/>
          <p:nvPr/>
        </p:nvSpPr>
        <p:spPr>
          <a:xfrm>
            <a:off x="495720" y="3995886"/>
            <a:ext cx="621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</a:rPr>
              <a:t>Create 12 Views for reporting purpose</a:t>
            </a:r>
            <a:endParaRPr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498</Words>
  <Application>Microsoft Office PowerPoint</Application>
  <PresentationFormat>Widescreen</PresentationFormat>
  <Paragraphs>118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Public Libraries Thesis Defense by Slidesgo</vt:lpstr>
      <vt:lpstr>Best Book to Read  in 2021 </vt:lpstr>
      <vt:lpstr>Contents</vt:lpstr>
      <vt:lpstr>Objective and Purpose</vt:lpstr>
      <vt:lpstr>Objective and Purpose</vt:lpstr>
      <vt:lpstr>Design Document</vt:lpstr>
      <vt:lpstr>Design Document</vt:lpstr>
      <vt:lpstr>Final ERD</vt:lpstr>
      <vt:lpstr>DDL</vt:lpstr>
      <vt:lpstr>DDL</vt:lpstr>
      <vt:lpstr>Views of SQL</vt:lpstr>
      <vt:lpstr>Views of SQL</vt:lpstr>
      <vt:lpstr>Views of powerBI</vt:lpstr>
      <vt:lpstr>Views of powerBI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Book to Read  in 2021 </dc:title>
  <dc:creator>Xianzhou Pan</dc:creator>
  <cp:lastModifiedBy>ZHANG ZHAO</cp:lastModifiedBy>
  <cp:revision>10</cp:revision>
  <dcterms:created xsi:type="dcterms:W3CDTF">2021-08-03T03:44:09Z</dcterms:created>
  <dcterms:modified xsi:type="dcterms:W3CDTF">2021-08-07T13:41:53Z</dcterms:modified>
</cp:coreProperties>
</file>