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s.google.com/web/progressive-web-apps/" TargetMode="External"/><Relationship Id="rId4" Type="http://schemas.openxmlformats.org/officeDocument/2006/relationships/hyperlink" Target="https://developers.google.com/web/fundamentals/app-install-banners/" TargetMode="External"/><Relationship Id="rId5" Type="http://schemas.openxmlformats.org/officeDocument/2006/relationships/hyperlink" Target="https://developers.google.com/web/tools/lighthouse/" TargetMode="External"/><Relationship Id="rId6" Type="http://schemas.openxmlformats.org/officeDocument/2006/relationships/hyperlink" Target="https://developers.google.com/web/progressive-web-apps/checklist" TargetMode="External"/><Relationship Id="rId7" Type="http://schemas.openxmlformats.org/officeDocument/2006/relationships/hyperlink" Target="https://developers.google.com/web/fundamentals/security/encrypt-in-transit/why-http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googlecodelabs/your-first-pwapp/archive/master.zip" TargetMode="External"/><Relationship Id="rId4" Type="http://schemas.openxmlformats.org/officeDocument/2006/relationships/hyperlink" Target="https://github.com/googlecodelabs/your-first-pwapp/archive/master.zi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231675" y="1578400"/>
            <a:ext cx="54174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Progressive Web Apps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97675" y="3496850"/>
            <a:ext cx="3695400" cy="9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Faisal Ahmed Khan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Rithesh Girish Gowda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711900" y="404400"/>
            <a:ext cx="77202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9. Summary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688500" y="1540350"/>
            <a:ext cx="7767000" cy="30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1. Faster load time even on slow network conditions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2. Reduced file size on your device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compared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to native app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 Secure, makes use of HTTPS instead of HTTP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4294967295" type="ctrTitle"/>
          </p:nvPr>
        </p:nvSpPr>
        <p:spPr>
          <a:xfrm>
            <a:off x="2063250" y="349800"/>
            <a:ext cx="5017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. References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679350" y="1481075"/>
            <a:ext cx="7785300" cy="27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https://developers.google.com/web/progressive-web-apps/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https://developers.google.com/web/fundamentals/app-install-banners/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https://developers.google.com/web/tools/lighthouse/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https://developers.google.com/web/progressive-web-apps/checklist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https://developers.google.com/web/fundamentals/security/encrypt-in-transit/why-https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052550" y="384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Intro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688500" y="1470275"/>
            <a:ext cx="7767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Progressive Web Apps are experiences that combine the best of the web and the best of apps.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As the user progressively builds a relationship with the app over time, it becomes more and more powerful.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loads quickly, even on flaky networks, sends relevant push notifications, has an icon on the home screen, and loads as a top-level, full screen experience.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052550" y="476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2. Characteristics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688500" y="1470275"/>
            <a:ext cx="7767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Progressive Web App is: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Progressive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Responsive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Connectivity independent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Fresh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App-like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Safe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Installable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052550" y="235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3. Getting Set Up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688500" y="1213600"/>
            <a:ext cx="7767000" cy="3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initial code for development: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800" u="sng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https://github.com/googlecodelabs/your-first-pwapp/archive/master.z</a:t>
            </a:r>
            <a:r>
              <a:rPr lang="en" sz="1800" u="sng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ip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Codelab is designed to work well with the Chrome Web Server(Available as   extension on chrome store)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Lighthouse is an open-source, automated tool for improving the quality of web pages.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Install and run the Node command line tool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npm install -g lighthouse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lighthouse &lt;url&gt;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52563" y="18722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. Architect Your App Shell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688500" y="1101325"/>
            <a:ext cx="77670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app's shell is the minimal HTML, CSS, and JavaScript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125" y="1762975"/>
            <a:ext cx="4315776" cy="31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11900" y="440925"/>
            <a:ext cx="77202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Use service workers to pre-cache the App Shell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688500" y="1910950"/>
            <a:ext cx="77670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Register the service worker if it's available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2.  Cache the site assets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  Serve the app shell from the cache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11900" y="404400"/>
            <a:ext cx="77202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Use service workers to cache the data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688500" y="1540350"/>
            <a:ext cx="7767000" cy="30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1. Intercept the network request and cache the response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2. Making the requests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 Get data from the cache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11900" y="404400"/>
            <a:ext cx="77202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Support native integration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688500" y="1540350"/>
            <a:ext cx="7767000" cy="30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Web App Install Banners and Add to Home screen for Chrome on   Android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Tell the browser about your manifest file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11900" y="404400"/>
            <a:ext cx="77202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8. Demo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107300" y="1698300"/>
            <a:ext cx="26487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everything goes well this is how it looks.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600" y="1279025"/>
            <a:ext cx="2910809" cy="35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