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hreejs.org/docs/index.html#manual/introduction/Creating-a-scene" TargetMode="External"/><Relationship Id="rId4" Type="http://schemas.openxmlformats.org/officeDocument/2006/relationships/hyperlink" Target="https://developer.mozilla.org/en-US/docs/Web/API/WebGL_AP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subTitle"/>
          </p:nvPr>
        </p:nvSpPr>
        <p:spPr>
          <a:xfrm>
            <a:off x="318900" y="3454400"/>
            <a:ext cx="47046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Graphic Framework</a:t>
            </a:r>
            <a:endParaRPr/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b="2597" l="0" r="0" t="4647"/>
          <a:stretch/>
        </p:blipFill>
        <p:spPr>
          <a:xfrm>
            <a:off x="2016700" y="1135800"/>
            <a:ext cx="4601350" cy="21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56400" y="1745300"/>
            <a:ext cx="8431200" cy="26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Introduction: Three.js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Components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First three.js program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First look for page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56400" y="618650"/>
            <a:ext cx="84312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34425" y="215175"/>
            <a:ext cx="8503800" cy="22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Three.js?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Makes 3D Graphics Easy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Renders to WebGL, 2D canvas and CSS3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Different cameras to work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Display </a:t>
            </a: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required shapes in a </a:t>
            </a: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scene 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Animate the shapes and objects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Interactive Applications, Change colors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334425" y="2971225"/>
            <a:ext cx="8503800" cy="18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WebGL (Web Graphics Library)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Javascript API to render 2D/3D graphics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Multiple browser compatibility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Web technology to create Visual effects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Used with HTML5 canvas elements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Most helpful in Game development</a:t>
            </a:r>
            <a:endParaRPr sz="16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26875" y="1459850"/>
            <a:ext cx="4045200" cy="19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Implement a scene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with 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three.js</a:t>
            </a:r>
            <a:endParaRPr b="1" sz="24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5045775" y="1402825"/>
            <a:ext cx="3837000" cy="21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Basic Components:</a:t>
            </a:r>
            <a:endParaRPr b="1"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b="1"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Camera</a:t>
            </a:r>
            <a:endParaRPr b="1"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b="1"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Scene</a:t>
            </a:r>
            <a:endParaRPr b="1"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b="1" lang="en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Renderer</a:t>
            </a:r>
            <a:endParaRPr b="1" sz="2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1681875" y="178025"/>
            <a:ext cx="56571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How to write our First Program?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376600" y="1305475"/>
            <a:ext cx="8477700" cy="781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scene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THREE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2194CE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camera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THREE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2194CE"/>
                </a:solidFill>
                <a:latin typeface="Arial"/>
                <a:ea typeface="Arial"/>
                <a:cs typeface="Arial"/>
                <a:sym typeface="Arial"/>
              </a:rPr>
              <a:t>PerspectiveCamera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window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innerWidth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window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innerHeight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renderer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THREE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2194CE"/>
                </a:solidFill>
                <a:latin typeface="Arial"/>
                <a:ea typeface="Arial"/>
                <a:cs typeface="Arial"/>
                <a:sym typeface="Arial"/>
              </a:rPr>
              <a:t>WebGLRenderer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400"/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376600" y="885300"/>
            <a:ext cx="8440800" cy="319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Define a HTML structure &amp; Include </a:t>
            </a:r>
            <a:r>
              <a:rPr b="0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three.js</a:t>
            </a:r>
            <a:r>
              <a:rPr b="0" lang="en" sz="18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 in script</a:t>
            </a:r>
            <a:endParaRPr sz="1800"/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376600" y="2188250"/>
            <a:ext cx="8477700" cy="1255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geometry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THREE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2194CE"/>
                </a:solidFill>
                <a:latin typeface="Arial"/>
                <a:ea typeface="Arial"/>
                <a:cs typeface="Arial"/>
                <a:sym typeface="Arial"/>
              </a:rPr>
              <a:t>BoxGeometry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material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THREE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2194CE"/>
                </a:solidFill>
                <a:latin typeface="Arial"/>
                <a:ea typeface="Arial"/>
                <a:cs typeface="Arial"/>
                <a:sym typeface="Arial"/>
              </a:rPr>
              <a:t>MeshBasicMaterial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color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ffffffff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cube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THREE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2194CE"/>
                </a:solidFill>
                <a:latin typeface="Arial"/>
                <a:ea typeface="Arial"/>
                <a:cs typeface="Arial"/>
                <a:sym typeface="Arial"/>
              </a:rPr>
              <a:t>Mesh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geometry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material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cube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camera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z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76600" y="3544425"/>
            <a:ext cx="8477700" cy="145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animate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30B03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				requestAnimationFrame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animate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				cube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;                                               // Animate the Cube x axis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				cube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400">
                <a:solidFill>
                  <a:srgbClr val="FF0080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;				             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// Animate the Cube y axis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				renderer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scene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 camera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b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			animate</a:t>
            </a:r>
            <a:r>
              <a:rPr b="0" lang="en" sz="1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44250" y="1050075"/>
            <a:ext cx="8455500" cy="32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Three.js is a non heavy framework build on WebGL javascript library/API to create and display animated 3D graphics on a web browser.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works with multiple browsers.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Conjunction for three.js is possible with HTML5 Canvas, WebGL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Three basic components required to implement a scene:  Camera, Scene,Renderer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Now we know how to display our first animated object.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74250" y="188150"/>
            <a:ext cx="26337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44250" y="1075775"/>
            <a:ext cx="8455500" cy="25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https://threejs.org/docs/index.html#manual/introduction/Creating-a-scene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https://developer.mozilla.org/en-US/docs/Web/API/WebGL_API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0" lang="en" sz="1600">
                <a:latin typeface="Montserrat"/>
                <a:ea typeface="Montserrat"/>
                <a:cs typeface="Montserrat"/>
                <a:sym typeface="Montserrat"/>
              </a:rPr>
              <a:t>https://webdesign.tutsplus.com/tutorials/a-noobs-guide-to-threejs--cms-28639</a:t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98" name="Shape 98"/>
          <p:cNvSpPr txBox="1"/>
          <p:nvPr/>
        </p:nvSpPr>
        <p:spPr>
          <a:xfrm>
            <a:off x="288800" y="328175"/>
            <a:ext cx="31152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