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61" r:id="rId3"/>
    <p:sldId id="264" r:id="rId4"/>
    <p:sldId id="258" r:id="rId5"/>
    <p:sldId id="263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	</a:t>
            </a:r>
            <a:r>
              <a:rPr lang="zh-TW" altLang="en-US" dirty="0" smtClean="0"/>
              <a:t>沈易賢</a:t>
            </a:r>
            <a:endParaRPr lang="en-US" altLang="zh-TW" dirty="0" smtClean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	</a:t>
            </a:r>
            <a:r>
              <a:rPr lang="zh-TW" altLang="en-US" dirty="0" smtClean="0"/>
              <a:t>周登豐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限制需求</a:t>
            </a:r>
            <a:endParaRPr lang="zh-TW" altLang="en-US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7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 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平板以中心接球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分析樹狀圖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294873" y="556577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系統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853418" y="1733766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訓練</a:t>
            </a:r>
            <a:endParaRPr lang="zh-TW" altLang="en-US" sz="2000" dirty="0"/>
          </a:p>
        </p:txBody>
      </p:sp>
      <p:sp>
        <p:nvSpPr>
          <p:cNvPr id="19" name="圓角矩形 18"/>
          <p:cNvSpPr/>
          <p:nvPr/>
        </p:nvSpPr>
        <p:spPr>
          <a:xfrm>
            <a:off x="6830675" y="1733766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對戰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4375798" y="3143933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分類樣本</a:t>
            </a:r>
            <a:endParaRPr lang="zh-TW" altLang="en-US" sz="2000" dirty="0"/>
          </a:p>
        </p:txBody>
      </p:sp>
      <p:sp>
        <p:nvSpPr>
          <p:cNvPr id="21" name="圓角矩形 20"/>
          <p:cNvSpPr/>
          <p:nvPr/>
        </p:nvSpPr>
        <p:spPr>
          <a:xfrm>
            <a:off x="1368773" y="3143933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樣本採集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6183148" y="3091658"/>
            <a:ext cx="1535803" cy="722812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中心點擊球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8265925" y="3091658"/>
            <a:ext cx="1535803" cy="7228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切球</a:t>
            </a:r>
            <a:endParaRPr lang="zh-TW" altLang="en-US" sz="2000" dirty="0"/>
          </a:p>
        </p:txBody>
      </p:sp>
      <p:sp>
        <p:nvSpPr>
          <p:cNvPr id="27" name="圓角矩形 26"/>
          <p:cNvSpPr/>
          <p:nvPr/>
        </p:nvSpPr>
        <p:spPr>
          <a:xfrm>
            <a:off x="2891153" y="3143933"/>
            <a:ext cx="1292031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endParaRPr lang="zh-TW" altLang="en-US" sz="2000" dirty="0"/>
          </a:p>
        </p:txBody>
      </p:sp>
      <p:sp>
        <p:nvSpPr>
          <p:cNvPr id="29" name="圓角矩形 28"/>
          <p:cNvSpPr/>
          <p:nvPr/>
        </p:nvSpPr>
        <p:spPr>
          <a:xfrm>
            <a:off x="1368773" y="4898689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Rule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</a:t>
            </a:r>
            <a:endParaRPr lang="zh-TW" altLang="en-US" sz="2000" dirty="0"/>
          </a:p>
        </p:txBody>
      </p:sp>
      <p:sp>
        <p:nvSpPr>
          <p:cNvPr id="30" name="圓角矩形 29"/>
          <p:cNvSpPr/>
          <p:nvPr/>
        </p:nvSpPr>
        <p:spPr>
          <a:xfrm>
            <a:off x="2853418" y="4898689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r>
              <a:rPr lang="zh-TW" altLang="en-US" sz="2000" dirty="0" smtClean="0"/>
              <a:t> 成果</a:t>
            </a:r>
            <a:endParaRPr lang="zh-TW" altLang="en-US" sz="2000" dirty="0"/>
          </a:p>
        </p:txBody>
      </p:sp>
      <p:cxnSp>
        <p:nvCxnSpPr>
          <p:cNvPr id="35" name="肘形接點 34"/>
          <p:cNvCxnSpPr>
            <a:stCxn id="3" idx="2"/>
            <a:endCxn id="18" idx="0"/>
          </p:cNvCxnSpPr>
          <p:nvPr/>
        </p:nvCxnSpPr>
        <p:spPr>
          <a:xfrm rot="5400000">
            <a:off x="4735233" y="285850"/>
            <a:ext cx="454377" cy="244145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18" idx="2"/>
            <a:endCxn id="21" idx="0"/>
          </p:cNvCxnSpPr>
          <p:nvPr/>
        </p:nvCxnSpPr>
        <p:spPr>
          <a:xfrm rot="5400000">
            <a:off x="2543998" y="1946237"/>
            <a:ext cx="687355" cy="1708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18" idx="2"/>
            <a:endCxn id="27" idx="0"/>
          </p:cNvCxnSpPr>
          <p:nvPr/>
        </p:nvCxnSpPr>
        <p:spPr>
          <a:xfrm rot="5400000">
            <a:off x="3295754" y="2697993"/>
            <a:ext cx="687355" cy="204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8" idx="2"/>
            <a:endCxn id="20" idx="0"/>
          </p:cNvCxnSpPr>
          <p:nvPr/>
        </p:nvCxnSpPr>
        <p:spPr>
          <a:xfrm rot="16200000" flipH="1">
            <a:off x="4047510" y="2150761"/>
            <a:ext cx="687355" cy="129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1" idx="2"/>
            <a:endCxn id="29" idx="0"/>
          </p:cNvCxnSpPr>
          <p:nvPr/>
        </p:nvCxnSpPr>
        <p:spPr>
          <a:xfrm>
            <a:off x="2033656" y="3866745"/>
            <a:ext cx="0" cy="103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1" idx="2"/>
            <a:endCxn id="30" idx="0"/>
          </p:cNvCxnSpPr>
          <p:nvPr/>
        </p:nvCxnSpPr>
        <p:spPr>
          <a:xfrm rot="16200000" flipH="1">
            <a:off x="2260006" y="3640394"/>
            <a:ext cx="1031944" cy="148464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" idx="2"/>
            <a:endCxn id="19" idx="0"/>
          </p:cNvCxnSpPr>
          <p:nvPr/>
        </p:nvCxnSpPr>
        <p:spPr>
          <a:xfrm rot="16200000" flipH="1">
            <a:off x="6723861" y="738676"/>
            <a:ext cx="454377" cy="15358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569951" y="4338850"/>
            <a:ext cx="984068" cy="72281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移動平板</a:t>
            </a:r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5705564" y="4863231"/>
            <a:ext cx="1535803" cy="722812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59" name="圓角矩形 58"/>
          <p:cNvSpPr/>
          <p:nvPr/>
        </p:nvSpPr>
        <p:spPr>
          <a:xfrm>
            <a:off x="8958215" y="4875764"/>
            <a:ext cx="1535803" cy="7228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cxnSp>
        <p:nvCxnSpPr>
          <p:cNvPr id="63" name="肘形接點 62"/>
          <p:cNvCxnSpPr>
            <a:stCxn id="19" idx="2"/>
            <a:endCxn id="24" idx="0"/>
          </p:cNvCxnSpPr>
          <p:nvPr/>
        </p:nvCxnSpPr>
        <p:spPr>
          <a:xfrm rot="5400000">
            <a:off x="7017460" y="2390168"/>
            <a:ext cx="635080" cy="7679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19" idx="2"/>
            <a:endCxn id="25" idx="0"/>
          </p:cNvCxnSpPr>
          <p:nvPr/>
        </p:nvCxnSpPr>
        <p:spPr>
          <a:xfrm rot="16200000" flipH="1">
            <a:off x="8058848" y="2116679"/>
            <a:ext cx="635080" cy="13148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4" idx="2"/>
            <a:endCxn id="58" idx="0"/>
          </p:cNvCxnSpPr>
          <p:nvPr/>
        </p:nvCxnSpPr>
        <p:spPr>
          <a:xfrm rot="5400000">
            <a:off x="6187878" y="4100058"/>
            <a:ext cx="1048761" cy="477584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24" idx="2"/>
            <a:endCxn id="54" idx="0"/>
          </p:cNvCxnSpPr>
          <p:nvPr/>
        </p:nvCxnSpPr>
        <p:spPr>
          <a:xfrm rot="16200000" flipH="1">
            <a:off x="7244327" y="3521192"/>
            <a:ext cx="524380" cy="1110935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25" idx="2"/>
            <a:endCxn id="54" idx="0"/>
          </p:cNvCxnSpPr>
          <p:nvPr/>
        </p:nvCxnSpPr>
        <p:spPr>
          <a:xfrm rot="5400000">
            <a:off x="8285716" y="3590739"/>
            <a:ext cx="524380" cy="971842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5" idx="2"/>
            <a:endCxn id="59" idx="0"/>
          </p:cNvCxnSpPr>
          <p:nvPr/>
        </p:nvCxnSpPr>
        <p:spPr>
          <a:xfrm rot="16200000" flipH="1">
            <a:off x="8849325" y="3998972"/>
            <a:ext cx="1061294" cy="692290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6788623" y="5781896"/>
            <a:ext cx="802880" cy="4331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左移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443722" y="5781896"/>
            <a:ext cx="802880" cy="4331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右移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7614765" y="5781896"/>
            <a:ext cx="802880" cy="4331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動</a:t>
            </a:r>
            <a:endParaRPr lang="zh-TW" altLang="en-US" dirty="0"/>
          </a:p>
        </p:txBody>
      </p:sp>
      <p:cxnSp>
        <p:nvCxnSpPr>
          <p:cNvPr id="7" name="肘形接點 6"/>
          <p:cNvCxnSpPr>
            <a:stCxn id="54" idx="2"/>
            <a:endCxn id="33" idx="0"/>
          </p:cNvCxnSpPr>
          <p:nvPr/>
        </p:nvCxnSpPr>
        <p:spPr>
          <a:xfrm rot="5400000">
            <a:off x="7678978" y="5398889"/>
            <a:ext cx="720234" cy="45780"/>
          </a:xfrm>
          <a:prstGeom prst="bentConnector3">
            <a:avLst>
              <a:gd name="adj1" fmla="val 7781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54" idx="2"/>
            <a:endCxn id="31" idx="0"/>
          </p:cNvCxnSpPr>
          <p:nvPr/>
        </p:nvCxnSpPr>
        <p:spPr>
          <a:xfrm rot="5400000">
            <a:off x="7265907" y="4985818"/>
            <a:ext cx="720234" cy="871922"/>
          </a:xfrm>
          <a:prstGeom prst="bentConnector3">
            <a:avLst>
              <a:gd name="adj1" fmla="val 7539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4" idx="2"/>
            <a:endCxn id="32" idx="0"/>
          </p:cNvCxnSpPr>
          <p:nvPr/>
        </p:nvCxnSpPr>
        <p:spPr>
          <a:xfrm rot="16200000" flipH="1">
            <a:off x="8093456" y="5030190"/>
            <a:ext cx="720234" cy="783177"/>
          </a:xfrm>
          <a:prstGeom prst="bentConnector3">
            <a:avLst>
              <a:gd name="adj1" fmla="val 7418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1486894" y="2575460"/>
            <a:ext cx="1031069" cy="543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系統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719775" y="1678561"/>
            <a:ext cx="897331" cy="497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訓練</a:t>
            </a:r>
            <a:endParaRPr lang="zh-TW" altLang="en-US" sz="2000" dirty="0"/>
          </a:p>
        </p:txBody>
      </p:sp>
      <p:sp>
        <p:nvSpPr>
          <p:cNvPr id="19" name="圓角矩形 18"/>
          <p:cNvSpPr/>
          <p:nvPr/>
        </p:nvSpPr>
        <p:spPr>
          <a:xfrm>
            <a:off x="2719775" y="3526330"/>
            <a:ext cx="897331" cy="497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對戰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3974526" y="1253958"/>
            <a:ext cx="1356189" cy="3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分類樣本</a:t>
            </a:r>
            <a:endParaRPr lang="zh-TW" altLang="en-US" sz="2000" dirty="0"/>
          </a:p>
        </p:txBody>
      </p:sp>
      <p:sp>
        <p:nvSpPr>
          <p:cNvPr id="21" name="圓角矩形 20"/>
          <p:cNvSpPr/>
          <p:nvPr/>
        </p:nvSpPr>
        <p:spPr>
          <a:xfrm>
            <a:off x="3964216" y="2028688"/>
            <a:ext cx="1356189" cy="3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樣本</a:t>
            </a:r>
            <a:r>
              <a:rPr lang="zh-TW" altLang="en-US" sz="2000" dirty="0" smtClean="0"/>
              <a:t>採集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4246162" y="4441080"/>
            <a:ext cx="2729912" cy="99895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/>
              <a:t>中心點</a:t>
            </a:r>
            <a:r>
              <a:rPr lang="zh-TW" altLang="en-US" sz="2000" dirty="0" smtClean="0"/>
              <a:t>擊球</a:t>
            </a:r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4254930" y="3327955"/>
            <a:ext cx="2729912" cy="972691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 smtClean="0"/>
              <a:t>切</a:t>
            </a:r>
            <a:r>
              <a:rPr lang="zh-TW" altLang="en-US" sz="2000" dirty="0" smtClean="0"/>
              <a:t>球</a:t>
            </a:r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zh-TW" altLang="en-US" sz="2000" dirty="0"/>
          </a:p>
        </p:txBody>
      </p:sp>
      <p:sp>
        <p:nvSpPr>
          <p:cNvPr id="27" name="圓角矩形 26"/>
          <p:cNvSpPr/>
          <p:nvPr/>
        </p:nvSpPr>
        <p:spPr>
          <a:xfrm>
            <a:off x="3974526" y="748120"/>
            <a:ext cx="1317704" cy="3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endParaRPr lang="zh-TW" altLang="en-US" sz="2000" dirty="0"/>
          </a:p>
        </p:txBody>
      </p:sp>
      <p:sp>
        <p:nvSpPr>
          <p:cNvPr id="29" name="圓角矩形 28"/>
          <p:cNvSpPr/>
          <p:nvPr/>
        </p:nvSpPr>
        <p:spPr>
          <a:xfrm>
            <a:off x="5578043" y="1822601"/>
            <a:ext cx="1356189" cy="3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Rule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</a:t>
            </a:r>
            <a:endParaRPr lang="zh-TW" altLang="en-US" sz="2000" dirty="0"/>
          </a:p>
        </p:txBody>
      </p:sp>
      <p:sp>
        <p:nvSpPr>
          <p:cNvPr id="30" name="圓角矩形 29"/>
          <p:cNvSpPr/>
          <p:nvPr/>
        </p:nvSpPr>
        <p:spPr>
          <a:xfrm>
            <a:off x="5577679" y="2252925"/>
            <a:ext cx="1356189" cy="38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r>
              <a:rPr lang="zh-TW" altLang="en-US" sz="2000" dirty="0" smtClean="0"/>
              <a:t> 成果</a:t>
            </a:r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5006532" y="4843259"/>
            <a:ext cx="1910341" cy="40675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59" name="圓角矩形 58"/>
          <p:cNvSpPr/>
          <p:nvPr/>
        </p:nvSpPr>
        <p:spPr>
          <a:xfrm>
            <a:off x="5020930" y="3638422"/>
            <a:ext cx="1910341" cy="406755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grpSp>
        <p:nvGrpSpPr>
          <p:cNvPr id="64" name="群組 63"/>
          <p:cNvGrpSpPr/>
          <p:nvPr/>
        </p:nvGrpSpPr>
        <p:grpSpPr>
          <a:xfrm>
            <a:off x="8709977" y="3638422"/>
            <a:ext cx="2191754" cy="1514557"/>
            <a:chOff x="6856453" y="4176359"/>
            <a:chExt cx="2191754" cy="1514557"/>
          </a:xfrm>
        </p:grpSpPr>
        <p:sp>
          <p:nvSpPr>
            <p:cNvPr id="54" name="圓角矩形 53"/>
            <p:cNvSpPr/>
            <p:nvPr/>
          </p:nvSpPr>
          <p:spPr>
            <a:xfrm>
              <a:off x="6856453" y="4176359"/>
              <a:ext cx="2191754" cy="151455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 smtClean="0"/>
                <a:t>移動</a:t>
              </a:r>
              <a:r>
                <a:rPr lang="zh-TW" altLang="en-US" sz="2000" dirty="0" smtClean="0"/>
                <a:t>平板</a:t>
              </a:r>
              <a:endParaRPr lang="en-US" altLang="zh-TW" sz="2000" dirty="0" smtClean="0"/>
            </a:p>
            <a:p>
              <a:pPr algn="ctr"/>
              <a:endParaRPr lang="en-US" altLang="zh-TW" sz="2000" dirty="0"/>
            </a:p>
            <a:p>
              <a:pPr algn="ctr"/>
              <a:endParaRPr lang="en-US" altLang="zh-TW" sz="2000" dirty="0" smtClean="0"/>
            </a:p>
            <a:p>
              <a:pPr algn="ctr"/>
              <a:endParaRPr lang="zh-TW" altLang="en-US" sz="2000" dirty="0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8160294" y="4336013"/>
              <a:ext cx="67432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左移</a:t>
              </a:r>
              <a:endParaRPr lang="zh-TW" altLang="en-US" dirty="0"/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8160292" y="4766481"/>
              <a:ext cx="67432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右移</a:t>
              </a:r>
              <a:endParaRPr lang="zh-TW" altLang="en-US" dirty="0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8160292" y="5125375"/>
              <a:ext cx="67432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不</a:t>
              </a:r>
              <a:r>
                <a:rPr lang="zh-TW" altLang="en-US" dirty="0"/>
                <a:t>動</a:t>
              </a:r>
              <a:endParaRPr lang="zh-TW" altLang="en-US" dirty="0"/>
            </a:p>
          </p:txBody>
        </p:sp>
      </p:grpSp>
      <p:cxnSp>
        <p:nvCxnSpPr>
          <p:cNvPr id="9" name="肘形接點 8"/>
          <p:cNvCxnSpPr>
            <a:stCxn id="3" idx="3"/>
            <a:endCxn id="19" idx="0"/>
          </p:cNvCxnSpPr>
          <p:nvPr/>
        </p:nvCxnSpPr>
        <p:spPr>
          <a:xfrm>
            <a:off x="2517963" y="2846978"/>
            <a:ext cx="650478" cy="679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3" idx="3"/>
            <a:endCxn id="18" idx="2"/>
          </p:cNvCxnSpPr>
          <p:nvPr/>
        </p:nvCxnSpPr>
        <p:spPr>
          <a:xfrm flipV="1">
            <a:off x="2517963" y="2175880"/>
            <a:ext cx="650478" cy="671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18" idx="3"/>
            <a:endCxn id="20" idx="1"/>
          </p:cNvCxnSpPr>
          <p:nvPr/>
        </p:nvCxnSpPr>
        <p:spPr>
          <a:xfrm flipV="1">
            <a:off x="3617106" y="1446344"/>
            <a:ext cx="357420" cy="480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18" idx="3"/>
            <a:endCxn id="21" idx="1"/>
          </p:cNvCxnSpPr>
          <p:nvPr/>
        </p:nvCxnSpPr>
        <p:spPr>
          <a:xfrm>
            <a:off x="3617106" y="1927221"/>
            <a:ext cx="347110" cy="293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8" idx="3"/>
            <a:endCxn id="27" idx="1"/>
          </p:cNvCxnSpPr>
          <p:nvPr/>
        </p:nvCxnSpPr>
        <p:spPr>
          <a:xfrm flipV="1">
            <a:off x="3617106" y="940506"/>
            <a:ext cx="357420" cy="986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19" idx="0"/>
            <a:endCxn id="21" idx="2"/>
          </p:cNvCxnSpPr>
          <p:nvPr/>
        </p:nvCxnSpPr>
        <p:spPr>
          <a:xfrm flipV="1">
            <a:off x="3168441" y="2413460"/>
            <a:ext cx="1473870" cy="111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19" idx="3"/>
            <a:endCxn id="25" idx="1"/>
          </p:cNvCxnSpPr>
          <p:nvPr/>
        </p:nvCxnSpPr>
        <p:spPr>
          <a:xfrm>
            <a:off x="3617106" y="3774990"/>
            <a:ext cx="637824" cy="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19" idx="3"/>
            <a:endCxn id="24" idx="1"/>
          </p:cNvCxnSpPr>
          <p:nvPr/>
        </p:nvCxnSpPr>
        <p:spPr>
          <a:xfrm>
            <a:off x="3617106" y="3774990"/>
            <a:ext cx="629056" cy="116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21" idx="3"/>
            <a:endCxn id="29" idx="1"/>
          </p:cNvCxnSpPr>
          <p:nvPr/>
        </p:nvCxnSpPr>
        <p:spPr>
          <a:xfrm flipV="1">
            <a:off x="5320405" y="2014987"/>
            <a:ext cx="257638" cy="2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21" idx="3"/>
            <a:endCxn id="30" idx="1"/>
          </p:cNvCxnSpPr>
          <p:nvPr/>
        </p:nvCxnSpPr>
        <p:spPr>
          <a:xfrm>
            <a:off x="5320405" y="2221074"/>
            <a:ext cx="257274" cy="22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59" idx="3"/>
            <a:endCxn id="54" idx="1"/>
          </p:cNvCxnSpPr>
          <p:nvPr/>
        </p:nvCxnSpPr>
        <p:spPr>
          <a:xfrm>
            <a:off x="6931271" y="3841800"/>
            <a:ext cx="1778706" cy="55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24" idx="3"/>
            <a:endCxn id="54" idx="1"/>
          </p:cNvCxnSpPr>
          <p:nvPr/>
        </p:nvCxnSpPr>
        <p:spPr>
          <a:xfrm flipV="1">
            <a:off x="6976074" y="4395701"/>
            <a:ext cx="1733903" cy="54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3669904" y="2638299"/>
            <a:ext cx="131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對戰過程數</a:t>
            </a:r>
            <a:r>
              <a:rPr lang="zh-TW" altLang="en-US" b="1" dirty="0"/>
              <a:t>據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6938049" y="489250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將中心左或右移動</a:t>
            </a:r>
            <a:endParaRPr lang="en-US" altLang="zh-TW" b="1" dirty="0" smtClean="0"/>
          </a:p>
          <a:p>
            <a:r>
              <a:rPr lang="zh-TW" altLang="en-US" b="1" dirty="0" smtClean="0"/>
              <a:t>至落點後不動</a:t>
            </a:r>
            <a:endParaRPr lang="zh-TW" altLang="en-US" b="1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7197446" y="339405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在球落到板子前</a:t>
            </a:r>
            <a:endParaRPr lang="en-US" altLang="zh-TW" b="1" dirty="0" smtClean="0"/>
          </a:p>
          <a:p>
            <a:r>
              <a:rPr lang="zh-TW" altLang="en-US" b="1" dirty="0" smtClean="0"/>
              <a:t>同向</a:t>
            </a:r>
            <a:r>
              <a:rPr lang="zh-TW" altLang="en-US" b="1" dirty="0"/>
              <a:t>移</a:t>
            </a:r>
            <a:r>
              <a:rPr lang="zh-TW" altLang="en-US" b="1" dirty="0" smtClean="0"/>
              <a:t>動接球</a:t>
            </a:r>
            <a:endParaRPr lang="zh-TW" altLang="en-US" b="1" dirty="0"/>
          </a:p>
        </p:txBody>
      </p:sp>
      <p:cxnSp>
        <p:nvCxnSpPr>
          <p:cNvPr id="90" name="直線單箭頭接點 89"/>
          <p:cNvCxnSpPr>
            <a:stCxn id="21" idx="2"/>
            <a:endCxn id="59" idx="0"/>
          </p:cNvCxnSpPr>
          <p:nvPr/>
        </p:nvCxnSpPr>
        <p:spPr>
          <a:xfrm>
            <a:off x="4642311" y="2413460"/>
            <a:ext cx="1333790" cy="12249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5384074" y="29338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球向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5862019" y="44365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球座標</a:t>
            </a:r>
            <a:endParaRPr lang="zh-TW" altLang="en-US" dirty="0"/>
          </a:p>
        </p:txBody>
      </p:sp>
      <p:cxnSp>
        <p:nvCxnSpPr>
          <p:cNvPr id="94" name="直線單箭頭接點 93"/>
          <p:cNvCxnSpPr>
            <a:stCxn id="21" idx="2"/>
            <a:endCxn id="58" idx="0"/>
          </p:cNvCxnSpPr>
          <p:nvPr/>
        </p:nvCxnSpPr>
        <p:spPr>
          <a:xfrm>
            <a:off x="4642311" y="2413460"/>
            <a:ext cx="1319392" cy="242979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r>
              <a:rPr lang="zh-TW" altLang="en-US" dirty="0"/>
              <a:t>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往隨機方發球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(1P/2P)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球是否移動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有接到球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1833948" y="5182614"/>
            <a:ext cx="1" cy="42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7465449" y="49946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6394565" y="4254321"/>
            <a:ext cx="4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2538523" y="42543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1962234" y="518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板子移動至落點處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(R/L)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911291" y="3127552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發球方得分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7500839" y="3752552"/>
            <a:ext cx="0" cy="21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 flipV="1">
            <a:off x="2423496" y="5908385"/>
            <a:ext cx="1035275" cy="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3138095" y="4448318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491674" y="4711860"/>
            <a:ext cx="646421" cy="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1" idx="3"/>
            <a:endCxn id="8" idx="0"/>
          </p:cNvCxnSpPr>
          <p:nvPr/>
        </p:nvCxnSpPr>
        <p:spPr>
          <a:xfrm flipH="1" flipV="1">
            <a:off x="1833948" y="4276235"/>
            <a:ext cx="2735905" cy="435625"/>
          </a:xfrm>
          <a:prstGeom prst="bentConnector4">
            <a:avLst>
              <a:gd name="adj1" fmla="val -8356"/>
              <a:gd name="adj2" fmla="val 1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1244401" y="560543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計算斜率及落點</a:t>
            </a:r>
          </a:p>
        </p:txBody>
      </p:sp>
      <p:cxnSp>
        <p:nvCxnSpPr>
          <p:cNvPr id="52" name="肘形接點 51"/>
          <p:cNvCxnSpPr>
            <a:stCxn id="10" idx="0"/>
          </p:cNvCxnSpPr>
          <p:nvPr/>
        </p:nvCxnSpPr>
        <p:spPr>
          <a:xfrm rot="16200000" flipV="1">
            <a:off x="3632484" y="2237259"/>
            <a:ext cx="1412093" cy="5009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6" idx="0"/>
          </p:cNvCxnSpPr>
          <p:nvPr/>
        </p:nvCxnSpPr>
        <p:spPr>
          <a:xfrm flipH="1" flipV="1">
            <a:off x="7500838" y="2375853"/>
            <a:ext cx="1" cy="75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843111" y="147922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計算分數是否達標</a:t>
            </a:r>
          </a:p>
        </p:txBody>
      </p:sp>
      <p:cxnSp>
        <p:nvCxnSpPr>
          <p:cNvPr id="67" name="直線單箭頭接點 66"/>
          <p:cNvCxnSpPr>
            <a:stCxn id="63" idx="3"/>
          </p:cNvCxnSpPr>
          <p:nvPr/>
        </p:nvCxnSpPr>
        <p:spPr>
          <a:xfrm flipV="1">
            <a:off x="8158564" y="1932415"/>
            <a:ext cx="114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9304855" y="1668873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21792" y="158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36082" y="15057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3" idx="1"/>
            <a:endCxn id="7" idx="3"/>
          </p:cNvCxnSpPr>
          <p:nvPr/>
        </p:nvCxnSpPr>
        <p:spPr>
          <a:xfrm rot="10800000" flipV="1">
            <a:off x="2423497" y="1932416"/>
            <a:ext cx="4419615" cy="40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4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1942</TotalTime>
  <Words>357</Words>
  <Application>Microsoft Office PowerPoint</Application>
  <PresentationFormat>寬螢幕</PresentationFormat>
  <Paragraphs>100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專案功能需求-限制需求</vt:lpstr>
      <vt:lpstr>專案功能需求-效能需求</vt:lpstr>
      <vt:lpstr>需求 – 功能需求</vt:lpstr>
      <vt:lpstr>專案分析-基本遊戲分析</vt:lpstr>
      <vt:lpstr>分析樹狀圖</vt:lpstr>
      <vt:lpstr>架構圖</vt:lpstr>
      <vt:lpstr>專案分析-RULE BASE流程分析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44</cp:revision>
  <dcterms:created xsi:type="dcterms:W3CDTF">2020-11-18T07:57:51Z</dcterms:created>
  <dcterms:modified xsi:type="dcterms:W3CDTF">2020-12-01T06:34:45Z</dcterms:modified>
</cp:coreProperties>
</file>