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"/>
  </p:notesMasterIdLst>
  <p:sldIdLst>
    <p:sldId id="256" r:id="rId2"/>
    <p:sldId id="261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ACD0-0803-4739-80AC-0BF714382191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A214-7A9F-44A0-9360-724EB937B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8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3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2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1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71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7950" y="1005623"/>
            <a:ext cx="8012468" cy="4394988"/>
          </a:xfrm>
        </p:spPr>
        <p:txBody>
          <a:bodyPr/>
          <a:lstStyle/>
          <a:p>
            <a:pPr algn="l"/>
            <a:r>
              <a:rPr lang="zh-TW" altLang="en-US" dirty="0" smtClean="0"/>
              <a:t>乒乓球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專案管理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215045" y="5808618"/>
            <a:ext cx="8045373" cy="912858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0652054</a:t>
            </a:r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0652074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5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586507" y="1910964"/>
            <a:ext cx="6730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FPS&gt;60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9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/>
              <a:t>功能需求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預測對方擊球後落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點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平板能以最直接的方式移動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移動路徑短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)</a:t>
            </a: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失誤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切球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左右移動直到擊完球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sz="3000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</a:t>
            </a:r>
            <a:r>
              <a:rPr lang="zh-TW" altLang="en-US" b="0" dirty="0" smtClean="0"/>
              <a:t>功能需求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181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基本遊戲分析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100frames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如果球速超過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，則此回合為平局遊戲。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4864386" y="155254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5020838" y="493676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F9254AB-D8D6-4624-BDCF-23250BA0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r>
              <a:rPr lang="zh-TW" altLang="en-US" dirty="0"/>
              <a:t>分析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1118070" y="1058456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A1CF1-74A1-469F-A417-0D32CB6865C1}"/>
              </a:ext>
            </a:extLst>
          </p:cNvPr>
          <p:cNvSpPr/>
          <p:nvPr/>
        </p:nvSpPr>
        <p:spPr>
          <a:xfrm>
            <a:off x="1244401" y="3130954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往隨機方發球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94C75-6A6F-4C60-856C-1152494F65D6}"/>
              </a:ext>
            </a:extLst>
          </p:cNvPr>
          <p:cNvSpPr/>
          <p:nvPr/>
        </p:nvSpPr>
        <p:spPr>
          <a:xfrm>
            <a:off x="1244401" y="2072945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(1P/2P)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BBAAD146-54EF-4D08-9D2B-2CAF16904359}"/>
              </a:ext>
            </a:extLst>
          </p:cNvPr>
          <p:cNvSpPr/>
          <p:nvPr/>
        </p:nvSpPr>
        <p:spPr>
          <a:xfrm>
            <a:off x="1176221" y="427623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球是否移動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185386" y="5447888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有接到球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DC817-213A-4D10-A4BB-9C56CB8409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33949" y="1585540"/>
            <a:ext cx="0" cy="4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B8E568-E99B-4221-8B6F-266CF8FB49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833949" y="2600030"/>
            <a:ext cx="0" cy="5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833948" y="3755954"/>
            <a:ext cx="1" cy="5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767419-8065-46A4-BF49-B12AD8AAEF04}"/>
              </a:ext>
            </a:extLst>
          </p:cNvPr>
          <p:cNvCxnSpPr>
            <a:stCxn id="8" idx="2"/>
            <a:endCxn id="43" idx="0"/>
          </p:cNvCxnSpPr>
          <p:nvPr/>
        </p:nvCxnSpPr>
        <p:spPr>
          <a:xfrm>
            <a:off x="1833948" y="5182614"/>
            <a:ext cx="1" cy="42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DCC6C-76B5-421F-B920-3F2FA4A386EF}"/>
              </a:ext>
            </a:extLst>
          </p:cNvPr>
          <p:cNvSpPr txBox="1"/>
          <p:nvPr/>
        </p:nvSpPr>
        <p:spPr>
          <a:xfrm>
            <a:off x="7465449" y="49946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CFC4DA-60D8-447B-AED7-D04B7F851FC1}"/>
              </a:ext>
            </a:extLst>
          </p:cNvPr>
          <p:cNvSpPr txBox="1"/>
          <p:nvPr/>
        </p:nvSpPr>
        <p:spPr>
          <a:xfrm>
            <a:off x="6394565" y="4254321"/>
            <a:ext cx="4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C71C00-2059-41EA-B212-2574A69B6130}"/>
              </a:ext>
            </a:extLst>
          </p:cNvPr>
          <p:cNvSpPr txBox="1"/>
          <p:nvPr/>
        </p:nvSpPr>
        <p:spPr>
          <a:xfrm>
            <a:off x="2538523" y="42543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5E119-858B-40C3-9861-01306B9D19B8}"/>
              </a:ext>
            </a:extLst>
          </p:cNvPr>
          <p:cNvSpPr txBox="1"/>
          <p:nvPr/>
        </p:nvSpPr>
        <p:spPr>
          <a:xfrm>
            <a:off x="1962234" y="51826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86C419-2396-4011-8CB0-E448AB299476}"/>
              </a:ext>
            </a:extLst>
          </p:cNvPr>
          <p:cNvSpPr/>
          <p:nvPr/>
        </p:nvSpPr>
        <p:spPr>
          <a:xfrm>
            <a:off x="3458771" y="5643598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板子移動至落點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(R/L)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6911291" y="3127552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發球方得分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71FF28-C062-4A75-93A2-7737C5CDFF29}"/>
              </a:ext>
            </a:extLst>
          </p:cNvPr>
          <p:cNvCxnSpPr>
            <a:cxnSpLocks/>
            <a:stCxn id="10" idx="3"/>
            <a:endCxn id="26" idx="2"/>
          </p:cNvCxnSpPr>
          <p:nvPr/>
        </p:nvCxnSpPr>
        <p:spPr>
          <a:xfrm flipV="1">
            <a:off x="7500839" y="3752552"/>
            <a:ext cx="0" cy="214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0F4F40B-5C47-49CE-AF58-B64EAB50B815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 flipV="1">
            <a:off x="2423496" y="5908385"/>
            <a:ext cx="1035275" cy="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38F39E5-140F-40B0-8102-E11BEAEFE7D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637866" y="5901078"/>
            <a:ext cx="1547520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3138095" y="4448318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(NONE)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V="1">
            <a:off x="2491674" y="4711860"/>
            <a:ext cx="646421" cy="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1" idx="3"/>
            <a:endCxn id="8" idx="0"/>
          </p:cNvCxnSpPr>
          <p:nvPr/>
        </p:nvCxnSpPr>
        <p:spPr>
          <a:xfrm flipH="1" flipV="1">
            <a:off x="1833948" y="4276235"/>
            <a:ext cx="2735905" cy="435625"/>
          </a:xfrm>
          <a:prstGeom prst="bentConnector4">
            <a:avLst>
              <a:gd name="adj1" fmla="val -8356"/>
              <a:gd name="adj2" fmla="val 152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1244401" y="560543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計算斜率及落點</a:t>
            </a:r>
          </a:p>
        </p:txBody>
      </p:sp>
      <p:cxnSp>
        <p:nvCxnSpPr>
          <p:cNvPr id="52" name="肘形接點 51"/>
          <p:cNvCxnSpPr>
            <a:stCxn id="10" idx="0"/>
          </p:cNvCxnSpPr>
          <p:nvPr/>
        </p:nvCxnSpPr>
        <p:spPr>
          <a:xfrm rot="16200000" flipV="1">
            <a:off x="3632484" y="2237259"/>
            <a:ext cx="1412093" cy="5009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6" idx="0"/>
          </p:cNvCxnSpPr>
          <p:nvPr/>
        </p:nvCxnSpPr>
        <p:spPr>
          <a:xfrm flipH="1" flipV="1">
            <a:off x="7500838" y="2375853"/>
            <a:ext cx="1" cy="75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決策 62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843111" y="1479226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計算分數是否達標</a:t>
            </a:r>
          </a:p>
        </p:txBody>
      </p:sp>
      <p:cxnSp>
        <p:nvCxnSpPr>
          <p:cNvPr id="67" name="直線單箭頭接點 66"/>
          <p:cNvCxnSpPr>
            <a:stCxn id="63" idx="3"/>
          </p:cNvCxnSpPr>
          <p:nvPr/>
        </p:nvCxnSpPr>
        <p:spPr>
          <a:xfrm flipV="1">
            <a:off x="8158564" y="1932415"/>
            <a:ext cx="1141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9304855" y="1668873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21792" y="1585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36082" y="15057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/>
          </a:p>
        </p:txBody>
      </p:sp>
      <p:cxnSp>
        <p:nvCxnSpPr>
          <p:cNvPr id="73" name="肘形接點 72"/>
          <p:cNvCxnSpPr>
            <a:stCxn id="63" idx="1"/>
            <a:endCxn id="7" idx="3"/>
          </p:cNvCxnSpPr>
          <p:nvPr/>
        </p:nvCxnSpPr>
        <p:spPr>
          <a:xfrm rot="10800000" flipV="1">
            <a:off x="2423497" y="1932416"/>
            <a:ext cx="4419615" cy="404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40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48</TotalTime>
  <Words>266</Words>
  <Application>Microsoft Office PowerPoint</Application>
  <PresentationFormat>寬螢幕</PresentationFormat>
  <Paragraphs>55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华文中宋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Badge</vt:lpstr>
      <vt:lpstr>乒乓球   專案管理</vt:lpstr>
      <vt:lpstr>專案功能需求-效能需求</vt:lpstr>
      <vt:lpstr>需求 – 功能需求</vt:lpstr>
      <vt:lpstr>專案分析-基本遊戲分析</vt:lpstr>
      <vt:lpstr>專案分析-RULE BASE流程分析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   專案管理</dc:title>
  <dc:creator>登豐 周</dc:creator>
  <cp:lastModifiedBy>登豐 周</cp:lastModifiedBy>
  <cp:revision>16</cp:revision>
  <dcterms:created xsi:type="dcterms:W3CDTF">2020-11-18T07:57:51Z</dcterms:created>
  <dcterms:modified xsi:type="dcterms:W3CDTF">2020-11-18T08:56:22Z</dcterms:modified>
</cp:coreProperties>
</file>