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sldIdLst>
    <p:sldId id="256" r:id="rId2"/>
    <p:sldId id="261" r:id="rId3"/>
    <p:sldId id="264" r:id="rId4"/>
    <p:sldId id="265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ACD0-0803-4739-80AC-0BF714382191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FA214-7A9F-44A0-9360-724EB937B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28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5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3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3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21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01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711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0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275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54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7950" y="1005623"/>
            <a:ext cx="8012468" cy="4394988"/>
          </a:xfrm>
        </p:spPr>
        <p:txBody>
          <a:bodyPr/>
          <a:lstStyle/>
          <a:p>
            <a:pPr algn="l"/>
            <a:r>
              <a:rPr lang="zh-TW" altLang="en-US" dirty="0" smtClean="0"/>
              <a:t>乒乓球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zh-TW" altLang="en-US" dirty="0" smtClean="0"/>
              <a:t>專案管理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2215045" y="5808618"/>
            <a:ext cx="8045373" cy="912858"/>
          </a:xfrm>
        </p:spPr>
        <p:txBody>
          <a:bodyPr numCol="1">
            <a:normAutofit fontScale="85000" lnSpcReduction="20000"/>
          </a:bodyPr>
          <a:lstStyle/>
          <a:p>
            <a:pPr algn="l"/>
            <a:r>
              <a:rPr lang="zh-TW" altLang="en-US" dirty="0"/>
              <a:t>指導老師：陳朝烈</a:t>
            </a:r>
            <a:endParaRPr lang="en-US" altLang="zh-TW" dirty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0652054	</a:t>
            </a:r>
            <a:r>
              <a:rPr lang="zh-TW" altLang="en-US" dirty="0" smtClean="0"/>
              <a:t>沈易賢</a:t>
            </a:r>
            <a:endParaRPr lang="en-US" altLang="zh-TW" dirty="0" smtClean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0652074	</a:t>
            </a:r>
            <a:r>
              <a:rPr lang="zh-TW" altLang="en-US" dirty="0" smtClean="0"/>
              <a:t>周登豐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953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 smtClean="0"/>
              <a:t>-</a:t>
            </a:r>
            <a:r>
              <a:rPr lang="zh-TW" altLang="en-US" dirty="0" smtClean="0"/>
              <a:t>限制需求</a:t>
            </a:r>
            <a:endParaRPr lang="zh-TW" altLang="en-US" dirty="0"/>
          </a:p>
        </p:txBody>
      </p:sp>
      <p:sp>
        <p:nvSpPr>
          <p:cNvPr id="7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626263" y="1924216"/>
            <a:ext cx="6730558" cy="1483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:python3.8</a:t>
            </a:r>
          </a:p>
        </p:txBody>
      </p:sp>
    </p:spTree>
    <p:extLst>
      <p:ext uri="{BB962C8B-B14F-4D97-AF65-F5344CB8AC3E}">
        <p14:creationId xmlns:p14="http://schemas.microsoft.com/office/powerpoint/2010/main" val="155995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586507" y="1910964"/>
            <a:ext cx="67305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FPS&gt;60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670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 smtClean="0"/>
              <a:t>-</a:t>
            </a:r>
            <a:r>
              <a:rPr lang="zh-TW" altLang="en-US" dirty="0" smtClean="0"/>
              <a:t>介面需求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E0BB6D-8005-4653-A1C7-687149397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730" b="6651"/>
          <a:stretch/>
        </p:blipFill>
        <p:spPr>
          <a:xfrm>
            <a:off x="9553575" y="2400669"/>
            <a:ext cx="1800225" cy="3796642"/>
          </a:xfrm>
          <a:prstGeom prst="rect">
            <a:avLst/>
          </a:prstGeom>
        </p:spPr>
      </p:pic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71EA864-5942-45FA-BEAF-DFFE80A9B2A0}"/>
              </a:ext>
            </a:extLst>
          </p:cNvPr>
          <p:cNvSpPr txBox="1">
            <a:spLocks/>
          </p:cNvSpPr>
          <p:nvPr/>
        </p:nvSpPr>
        <p:spPr>
          <a:xfrm>
            <a:off x="838200" y="1585030"/>
            <a:ext cx="8633604" cy="5037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遊戲座標：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*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pixels</a:t>
            </a: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玩家：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在上，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在下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2875" indent="-142875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球：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 x 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像素的綠色方塊。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球將首先從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一側發球，然後每輪改變一次。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球從平台上發球，可以向左或向右發球。如果未在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幀內發球，則會自動向隨機方向發球。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初始移動速度為每幀（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±7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）像素，發球後每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幀增加一次。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146050" lvl="1" indent="-146050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平台：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該平台是一個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 x 30 pixels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的矩形。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平台的顏色為藍色，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平台的顏色為紅色。</a:t>
            </a:r>
          </a:p>
          <a:p>
            <a:pPr lvl="1">
              <a:lnSpc>
                <a:spcPct val="100000"/>
              </a:lnSpc>
            </a:pP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移動速度為每幀（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±5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）像素。</a:t>
            </a:r>
          </a:p>
          <a:p>
            <a:pPr lvl="1">
              <a:lnSpc>
                <a:spcPct val="100000"/>
              </a:lnSpc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420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），而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2P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平台的初始位置為（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，</a:t>
            </a: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</a:t>
            </a:r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）。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8D646D1-F9F7-4425-8567-99EEEF2F349B}"/>
              </a:ext>
            </a:extLst>
          </p:cNvPr>
          <p:cNvGrpSpPr/>
          <p:nvPr/>
        </p:nvGrpSpPr>
        <p:grpSpPr>
          <a:xfrm>
            <a:off x="8424411" y="2367200"/>
            <a:ext cx="3050160" cy="3849977"/>
            <a:chOff x="8424411" y="1984020"/>
            <a:chExt cx="3050160" cy="3849977"/>
          </a:xfrm>
        </p:grpSpPr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A1AE8BD8-E512-4E1C-A383-B924D38776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2311880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F0CF7ED1-A63F-403D-B739-6BCBED6446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3846" y="5388635"/>
              <a:ext cx="213072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D893B9-5BF0-4511-A3A2-1AD835BC2C40}"/>
                </a:ext>
              </a:extLst>
            </p:cNvPr>
            <p:cNvSpPr/>
            <p:nvPr/>
          </p:nvSpPr>
          <p:spPr>
            <a:xfrm>
              <a:off x="8555641" y="2127214"/>
              <a:ext cx="9553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80pixel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7FE86B3-8B4A-48EC-85A1-BE2457B3E458}"/>
                </a:ext>
              </a:extLst>
            </p:cNvPr>
            <p:cNvSpPr/>
            <p:nvPr/>
          </p:nvSpPr>
          <p:spPr>
            <a:xfrm>
              <a:off x="8424411" y="5203969"/>
              <a:ext cx="10884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420pixel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F788BA8-0145-41D0-B1BA-8D7EB6F34BA6}"/>
                </a:ext>
              </a:extLst>
            </p:cNvPr>
            <p:cNvSpPr/>
            <p:nvPr/>
          </p:nvSpPr>
          <p:spPr>
            <a:xfrm>
              <a:off x="10711317" y="1984020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5495FE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1P</a:t>
              </a:r>
              <a:endParaRPr lang="zh-TW" altLang="en-US" dirty="0">
                <a:solidFill>
                  <a:srgbClr val="5495FE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5C343FC-C4B4-49F0-AEFA-514D91A8B7CB}"/>
                </a:ext>
              </a:extLst>
            </p:cNvPr>
            <p:cNvSpPr/>
            <p:nvPr/>
          </p:nvSpPr>
          <p:spPr>
            <a:xfrm>
              <a:off x="10754484" y="5464665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  <a:cs typeface="Times New Roman" panose="02020603050405020304" pitchFamily="18" charset="0"/>
                </a:rPr>
                <a:t>2P</a:t>
              </a:r>
              <a:endParaRPr lang="zh-TW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6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 smtClean="0"/>
              <a:t>功能需求</a:t>
            </a:r>
            <a:r>
              <a:rPr lang="en-US" altLang="zh-TW" sz="3000" dirty="0"/>
              <a:t>:</a:t>
            </a:r>
            <a:r>
              <a:rPr lang="zh-TW" altLang="en-US" sz="3000" dirty="0"/>
              <a:t> 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預測對方擊球後落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點 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平板以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中心接球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切球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左右移動直到擊完球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TW" sz="3000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 fontScale="90000"/>
          </a:bodyPr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</a:t>
            </a:r>
            <a:r>
              <a:rPr lang="zh-TW" altLang="en-US" b="0" dirty="0" smtClean="0"/>
              <a:t>功能需求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92181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基本遊戲分析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</a:t>
                </a:r>
                <a:r>
                  <a:rPr lang="zh-TW" altLang="en-US" dirty="0" smtClean="0"/>
                  <a:t>過</a:t>
                </a:r>
                <a:r>
                  <a:rPr lang="en-US" altLang="zh-TW" dirty="0" smtClean="0"/>
                  <a:t>100frames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如果球速超過</a:t>
                </a:r>
                <a:r>
                  <a:rPr lang="en-US" altLang="zh-TW" dirty="0"/>
                  <a:t>40</a:t>
                </a:r>
                <a:r>
                  <a:rPr lang="zh-TW" altLang="en-US" dirty="0"/>
                  <a:t>，則此回合為平局遊戲。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809" r="-1401" b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6245EA3-7010-4A5B-878C-8F0FBE3A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6" name="右大括弧 5">
            <a:extLst>
              <a:ext uri="{FF2B5EF4-FFF2-40B4-BE49-F238E27FC236}">
                <a16:creationId xmlns:a16="http://schemas.microsoft.com/office/drawing/2014/main" id="{EF187D76-84DE-475D-8124-60F284656061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1FFCD8-4CF6-4C53-BA16-4BFBE7D4EF39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217115-3445-49CE-AE75-C272E73881A7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648C74FB-AE97-4346-8AC0-7B1F16166A92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3F9A51-9077-432B-B34E-6F655668964C}"/>
              </a:ext>
            </a:extLst>
          </p:cNvPr>
          <p:cNvSpPr txBox="1"/>
          <p:nvPr/>
        </p:nvSpPr>
        <p:spPr>
          <a:xfrm>
            <a:off x="4864386" y="155254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92BC7A-0324-4324-B8C5-A902B8319700}"/>
              </a:ext>
            </a:extLst>
          </p:cNvPr>
          <p:cNvSpPr txBox="1"/>
          <p:nvPr/>
        </p:nvSpPr>
        <p:spPr>
          <a:xfrm>
            <a:off x="5020838" y="4936762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E442D1-8E70-49EF-8B71-3DFC2E2B918B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CF2BE6-DC39-413F-B753-55F81CFD1DDB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A5ADF6-C1DB-48A0-B082-DDD7C940C8FD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0276EA-D49C-42DC-9710-9DD989B51596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F9254AB-D8D6-4624-BDCF-23250BA0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r>
              <a:rPr lang="zh-TW" altLang="en-US" dirty="0"/>
              <a:t>分析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1118070" y="1058456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BA1CF1-74A1-469F-A417-0D32CB6865C1}"/>
              </a:ext>
            </a:extLst>
          </p:cNvPr>
          <p:cNvSpPr/>
          <p:nvPr/>
        </p:nvSpPr>
        <p:spPr>
          <a:xfrm>
            <a:off x="1244401" y="3130954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往隨機方發球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94C75-6A6F-4C60-856C-1152494F65D6}"/>
              </a:ext>
            </a:extLst>
          </p:cNvPr>
          <p:cNvSpPr/>
          <p:nvPr/>
        </p:nvSpPr>
        <p:spPr>
          <a:xfrm>
            <a:off x="1244401" y="2072945"/>
            <a:ext cx="1179095" cy="52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(1P/2P)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BBAAD146-54EF-4D08-9D2B-2CAF16904359}"/>
              </a:ext>
            </a:extLst>
          </p:cNvPr>
          <p:cNvSpPr/>
          <p:nvPr/>
        </p:nvSpPr>
        <p:spPr>
          <a:xfrm>
            <a:off x="1176221" y="4276235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球是否移動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185386" y="5447888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有接到球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3DC817-213A-4D10-A4BB-9C56CB8409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833949" y="1585540"/>
            <a:ext cx="0" cy="4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B8E568-E99B-4221-8B6F-266CF8FB493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833949" y="2600030"/>
            <a:ext cx="0" cy="53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833948" y="3755954"/>
            <a:ext cx="1" cy="52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1767419-8065-46A4-BF49-B12AD8AAEF04}"/>
              </a:ext>
            </a:extLst>
          </p:cNvPr>
          <p:cNvCxnSpPr>
            <a:stCxn id="8" idx="2"/>
            <a:endCxn id="43" idx="0"/>
          </p:cNvCxnSpPr>
          <p:nvPr/>
        </p:nvCxnSpPr>
        <p:spPr>
          <a:xfrm>
            <a:off x="1833948" y="5182614"/>
            <a:ext cx="1" cy="42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EDCC6C-76B5-421F-B920-3F2FA4A386EF}"/>
              </a:ext>
            </a:extLst>
          </p:cNvPr>
          <p:cNvSpPr txBox="1"/>
          <p:nvPr/>
        </p:nvSpPr>
        <p:spPr>
          <a:xfrm>
            <a:off x="7465449" y="49946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BCFC4DA-60D8-447B-AED7-D04B7F851FC1}"/>
              </a:ext>
            </a:extLst>
          </p:cNvPr>
          <p:cNvSpPr txBox="1"/>
          <p:nvPr/>
        </p:nvSpPr>
        <p:spPr>
          <a:xfrm>
            <a:off x="6394565" y="4254321"/>
            <a:ext cx="413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7C71C00-2059-41EA-B212-2574A69B6130}"/>
              </a:ext>
            </a:extLst>
          </p:cNvPr>
          <p:cNvSpPr txBox="1"/>
          <p:nvPr/>
        </p:nvSpPr>
        <p:spPr>
          <a:xfrm>
            <a:off x="2538523" y="42543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5E119-858B-40C3-9861-01306B9D19B8}"/>
              </a:ext>
            </a:extLst>
          </p:cNvPr>
          <p:cNvSpPr txBox="1"/>
          <p:nvPr/>
        </p:nvSpPr>
        <p:spPr>
          <a:xfrm>
            <a:off x="1962234" y="51826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86C419-2396-4011-8CB0-E448AB299476}"/>
              </a:ext>
            </a:extLst>
          </p:cNvPr>
          <p:cNvSpPr/>
          <p:nvPr/>
        </p:nvSpPr>
        <p:spPr>
          <a:xfrm>
            <a:off x="3458771" y="5643598"/>
            <a:ext cx="1179095" cy="52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板子移動至落點處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(R/L)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6911291" y="3127552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發球方得分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D71FF28-C062-4A75-93A2-7737C5CDFF29}"/>
              </a:ext>
            </a:extLst>
          </p:cNvPr>
          <p:cNvCxnSpPr>
            <a:cxnSpLocks/>
            <a:stCxn id="10" idx="3"/>
            <a:endCxn id="26" idx="2"/>
          </p:cNvCxnSpPr>
          <p:nvPr/>
        </p:nvCxnSpPr>
        <p:spPr>
          <a:xfrm flipV="1">
            <a:off x="7500839" y="3752552"/>
            <a:ext cx="0" cy="214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0F4F40B-5C47-49CE-AF58-B64EAB50B815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 flipV="1">
            <a:off x="2423496" y="5908385"/>
            <a:ext cx="1035275" cy="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38F39E5-140F-40B0-8102-E11BEAEFE7D4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4637866" y="5901078"/>
            <a:ext cx="1547520" cy="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3138095" y="4448318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(NONE)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8" idx="3"/>
            <a:endCxn id="31" idx="1"/>
          </p:cNvCxnSpPr>
          <p:nvPr/>
        </p:nvCxnSpPr>
        <p:spPr>
          <a:xfrm flipV="1">
            <a:off x="2491674" y="4711860"/>
            <a:ext cx="646421" cy="1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1" idx="3"/>
            <a:endCxn id="8" idx="0"/>
          </p:cNvCxnSpPr>
          <p:nvPr/>
        </p:nvCxnSpPr>
        <p:spPr>
          <a:xfrm flipH="1" flipV="1">
            <a:off x="1833948" y="4276235"/>
            <a:ext cx="2735905" cy="435625"/>
          </a:xfrm>
          <a:prstGeom prst="bentConnector4">
            <a:avLst>
              <a:gd name="adj1" fmla="val -8356"/>
              <a:gd name="adj2" fmla="val 152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1244401" y="5605431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計算斜率及落點</a:t>
            </a:r>
          </a:p>
        </p:txBody>
      </p:sp>
      <p:cxnSp>
        <p:nvCxnSpPr>
          <p:cNvPr id="52" name="肘形接點 51"/>
          <p:cNvCxnSpPr>
            <a:stCxn id="10" idx="0"/>
          </p:cNvCxnSpPr>
          <p:nvPr/>
        </p:nvCxnSpPr>
        <p:spPr>
          <a:xfrm rot="16200000" flipV="1">
            <a:off x="3632484" y="2237259"/>
            <a:ext cx="1412093" cy="5009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6" idx="0"/>
          </p:cNvCxnSpPr>
          <p:nvPr/>
        </p:nvCxnSpPr>
        <p:spPr>
          <a:xfrm flipH="1" flipV="1">
            <a:off x="7500838" y="2375853"/>
            <a:ext cx="1" cy="75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決策 62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843111" y="1479226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計算分數是否達標</a:t>
            </a:r>
          </a:p>
        </p:txBody>
      </p:sp>
      <p:cxnSp>
        <p:nvCxnSpPr>
          <p:cNvPr id="67" name="直線單箭頭接點 66"/>
          <p:cNvCxnSpPr>
            <a:stCxn id="63" idx="3"/>
          </p:cNvCxnSpPr>
          <p:nvPr/>
        </p:nvCxnSpPr>
        <p:spPr>
          <a:xfrm flipV="1">
            <a:off x="8158564" y="1932415"/>
            <a:ext cx="1141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9304855" y="1668873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21792" y="1585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036082" y="15057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dirty="0"/>
          </a:p>
        </p:txBody>
      </p:sp>
      <p:cxnSp>
        <p:nvCxnSpPr>
          <p:cNvPr id="73" name="肘形接點 72"/>
          <p:cNvCxnSpPr>
            <a:stCxn id="63" idx="1"/>
            <a:endCxn id="7" idx="3"/>
          </p:cNvCxnSpPr>
          <p:nvPr/>
        </p:nvCxnSpPr>
        <p:spPr>
          <a:xfrm rot="10800000" flipV="1">
            <a:off x="2423497" y="1932416"/>
            <a:ext cx="4419615" cy="404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240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600</TotalTime>
  <Words>431</Words>
  <Application>Microsoft Office PowerPoint</Application>
  <PresentationFormat>寬螢幕</PresentationFormat>
  <Paragraphs>77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Microsoft JhengHei UI</vt:lpstr>
      <vt:lpstr>华文中宋</vt:lpstr>
      <vt:lpstr>微軟正黑體</vt:lpstr>
      <vt:lpstr>新細明體</vt:lpstr>
      <vt:lpstr>Arial</vt:lpstr>
      <vt:lpstr>Calibri</vt:lpstr>
      <vt:lpstr>Cambria Math</vt:lpstr>
      <vt:lpstr>Gill Sans MT</vt:lpstr>
      <vt:lpstr>Impact</vt:lpstr>
      <vt:lpstr>Times New Roman</vt:lpstr>
      <vt:lpstr>Badge</vt:lpstr>
      <vt:lpstr>乒乓球   專案管理</vt:lpstr>
      <vt:lpstr>專案功能需求-限制需求</vt:lpstr>
      <vt:lpstr>專案功能需求-效能需求</vt:lpstr>
      <vt:lpstr>專案功能需求-介面需求</vt:lpstr>
      <vt:lpstr>需求 – 功能需求</vt:lpstr>
      <vt:lpstr>專案分析-基本遊戲分析</vt:lpstr>
      <vt:lpstr>專案分析-RULE BASE流程分析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   專案管理</dc:title>
  <dc:creator>登豐 周</dc:creator>
  <cp:lastModifiedBy>登豐 周</cp:lastModifiedBy>
  <cp:revision>21</cp:revision>
  <dcterms:created xsi:type="dcterms:W3CDTF">2020-11-18T07:57:51Z</dcterms:created>
  <dcterms:modified xsi:type="dcterms:W3CDTF">2020-11-25T08:50:46Z</dcterms:modified>
</cp:coreProperties>
</file>