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DA0-4DCE-4BF7-A9E3-A7B65040C92D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11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DA0-4DCE-4BF7-A9E3-A7B65040C92D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81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DA0-4DCE-4BF7-A9E3-A7B65040C92D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27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DA0-4DCE-4BF7-A9E3-A7B65040C92D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41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DA0-4DCE-4BF7-A9E3-A7B65040C92D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65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DA0-4DCE-4BF7-A9E3-A7B65040C92D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08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DA0-4DCE-4BF7-A9E3-A7B65040C92D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35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DA0-4DCE-4BF7-A9E3-A7B65040C92D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53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DA0-4DCE-4BF7-A9E3-A7B65040C92D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85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CBE0DA0-4DCE-4BF7-A9E3-A7B65040C92D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15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DA0-4DCE-4BF7-A9E3-A7B65040C92D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0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BE0DA0-4DCE-4BF7-A9E3-A7B65040C92D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6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1092</a:t>
            </a:r>
            <a:r>
              <a:rPr lang="zh-TW" altLang="en-US" dirty="0" smtClean="0"/>
              <a:t>影像辨識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0652074 </a:t>
            </a:r>
            <a:r>
              <a:rPr lang="zh-TW" altLang="en-US" dirty="0" smtClean="0">
                <a:solidFill>
                  <a:schemeClr val="tx1"/>
                </a:solidFill>
              </a:rPr>
              <a:t>周登豐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22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功能需求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偵測人</a:t>
            </a:r>
            <a:r>
              <a:rPr lang="zh-TW" altLang="en-US" dirty="0"/>
              <a:t>物</a:t>
            </a:r>
            <a:r>
              <a:rPr lang="zh-TW" altLang="en-US" dirty="0" smtClean="0"/>
              <a:t>動作，把人像與背景分割。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/>
              <a:t>辨別出</a:t>
            </a:r>
            <a:r>
              <a:rPr lang="zh-TW" altLang="en-US" dirty="0" smtClean="0"/>
              <a:t>動作並反饋於畫面上</a:t>
            </a:r>
            <a:r>
              <a:rPr lang="en-US" altLang="zh-TW" dirty="0" smtClean="0"/>
              <a:t>(</a:t>
            </a:r>
            <a:r>
              <a:rPr lang="zh-TW" altLang="en-US" dirty="0" smtClean="0"/>
              <a:t>舉例</a:t>
            </a:r>
            <a:r>
              <a:rPr lang="en-US" altLang="zh-TW" dirty="0" smtClean="0"/>
              <a:t>,</a:t>
            </a:r>
            <a:r>
              <a:rPr lang="zh-TW" altLang="en-US" dirty="0"/>
              <a:t>人</a:t>
            </a:r>
            <a:r>
              <a:rPr lang="zh-TW" altLang="en-US" dirty="0" smtClean="0"/>
              <a:t>往右移動時</a:t>
            </a:r>
            <a:r>
              <a:rPr lang="zh-TW" altLang="en-US" dirty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右</a:t>
            </a:r>
            <a:r>
              <a:rPr lang="en-US" altLang="zh-TW" dirty="0" smtClean="0"/>
              <a:t>,</a:t>
            </a:r>
            <a:r>
              <a:rPr lang="en-US" altLang="zh-TW" dirty="0" smtClean="0"/>
              <a:t>3”/</a:t>
            </a:r>
            <a:r>
              <a:rPr lang="zh-TW" altLang="en-US" dirty="0" smtClean="0"/>
              <a:t>人</a:t>
            </a:r>
            <a:r>
              <a:rPr lang="zh-TW" altLang="en-US" dirty="0" smtClean="0"/>
              <a:t>往正上移動時</a:t>
            </a:r>
            <a:r>
              <a:rPr lang="zh-TW" altLang="en-US" dirty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上</a:t>
            </a:r>
            <a:r>
              <a:rPr lang="en-US" altLang="zh-TW" dirty="0" smtClean="0"/>
              <a:t>,12”)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藉由方向移動追蹤離開</a:t>
            </a:r>
            <a:r>
              <a:rPr lang="zh-TW" altLang="en-US" dirty="0" smtClean="0"/>
              <a:t>方向</a:t>
            </a:r>
            <a:r>
              <a:rPr lang="zh-TW" altLang="en-US" dirty="0"/>
              <a:t>，畫面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473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  <a:r>
              <a:rPr lang="zh-TW" altLang="en-US" dirty="0" smtClean="0"/>
              <a:t>分析</a:t>
            </a:r>
            <a:endParaRPr lang="en-US" altLang="zh-TW" dirty="0" smtClean="0"/>
          </a:p>
          <a:p>
            <a:r>
              <a:rPr lang="en-US" altLang="zh-TW" dirty="0" smtClean="0"/>
              <a:t>.</a:t>
            </a:r>
            <a:r>
              <a:rPr lang="zh-TW" altLang="en-US" dirty="0" smtClean="0"/>
              <a:t>輸入影像</a:t>
            </a:r>
            <a:endParaRPr lang="en-US" altLang="zh-TW" dirty="0" smtClean="0"/>
          </a:p>
          <a:p>
            <a:r>
              <a:rPr lang="en-US" altLang="zh-TW" dirty="0" smtClean="0"/>
              <a:t>1.</a:t>
            </a:r>
            <a:r>
              <a:rPr lang="en-US" altLang="zh-TW" dirty="0"/>
              <a:t> </a:t>
            </a:r>
            <a:r>
              <a:rPr lang="zh-TW" altLang="en-US" dirty="0" smtClean="0"/>
              <a:t>影像轉為黑白灰階後用</a:t>
            </a:r>
            <a:r>
              <a:rPr lang="en-US" altLang="zh-TW" dirty="0" smtClean="0"/>
              <a:t>LBP</a:t>
            </a:r>
            <a:r>
              <a:rPr lang="zh-TW" altLang="en-US" dirty="0" smtClean="0"/>
              <a:t>切割不同區塊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/>
              <a:t>手動</a:t>
            </a:r>
            <a:r>
              <a:rPr lang="en-US" altLang="zh-TW" dirty="0" smtClean="0"/>
              <a:t>Markers</a:t>
            </a:r>
            <a:r>
              <a:rPr lang="zh-TW" altLang="en-US" dirty="0" smtClean="0"/>
              <a:t>把中心以外區域粗劃為背景</a:t>
            </a:r>
            <a:endParaRPr lang="en-US" altLang="zh-TW" dirty="0"/>
          </a:p>
          <a:p>
            <a:r>
              <a:rPr lang="en-US" altLang="zh-TW" dirty="0" smtClean="0"/>
              <a:t>3.</a:t>
            </a:r>
            <a:r>
              <a:rPr lang="zh-TW" altLang="en-US" dirty="0"/>
              <a:t>自動</a:t>
            </a:r>
            <a:r>
              <a:rPr lang="en-US" altLang="zh-TW" dirty="0"/>
              <a:t>Markers</a:t>
            </a:r>
            <a:r>
              <a:rPr lang="zh-TW" altLang="en-US" dirty="0"/>
              <a:t>用</a:t>
            </a:r>
            <a:r>
              <a:rPr lang="en-US" altLang="zh-TW" dirty="0"/>
              <a:t>watershed</a:t>
            </a:r>
            <a:r>
              <a:rPr lang="zh-TW" altLang="en-US" dirty="0"/>
              <a:t>找出人體</a:t>
            </a:r>
            <a:r>
              <a:rPr lang="zh-TW" altLang="en-US" dirty="0" smtClean="0"/>
              <a:t>輪廓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切出影像範圍分出上下左右或</a:t>
            </a:r>
            <a:r>
              <a:rPr lang="en-US" altLang="zh-TW" dirty="0" smtClean="0"/>
              <a:t>12</a:t>
            </a:r>
            <a:r>
              <a:rPr lang="zh-TW" altLang="en-US" dirty="0" smtClean="0"/>
              <a:t>方位</a:t>
            </a:r>
            <a:endParaRPr lang="en-US" altLang="zh-TW" dirty="0" smtClean="0"/>
          </a:p>
          <a:p>
            <a:r>
              <a:rPr lang="en-US" altLang="zh-TW" dirty="0" smtClean="0"/>
              <a:t>5.</a:t>
            </a:r>
            <a:r>
              <a:rPr lang="zh-TW" altLang="en-US" dirty="0" smtClean="0"/>
              <a:t>當人體輪廓達到範圍時顯示方向</a:t>
            </a:r>
            <a:endParaRPr lang="en-US" altLang="zh-TW" dirty="0" smtClean="0"/>
          </a:p>
          <a:p>
            <a:r>
              <a:rPr lang="en-US" altLang="zh-TW" dirty="0" smtClean="0"/>
              <a:t>6.</a:t>
            </a:r>
            <a:r>
              <a:rPr lang="zh-TW" altLang="en-US" dirty="0" smtClean="0"/>
              <a:t>方向整理後輸出訊號到馬達控制鏡頭移動直到人消失在畫面中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214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3282" y="1982462"/>
            <a:ext cx="1107996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輸入影像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4440383" y="2021724"/>
            <a:ext cx="2031325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影像轉為黑白灰階</a:t>
            </a:r>
          </a:p>
        </p:txBody>
      </p:sp>
      <p:sp>
        <p:nvSpPr>
          <p:cNvPr id="6" name="矩形 5"/>
          <p:cNvSpPr/>
          <p:nvPr/>
        </p:nvSpPr>
        <p:spPr>
          <a:xfrm>
            <a:off x="7201563" y="1980676"/>
            <a:ext cx="1911101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/>
              <a:t>LBP</a:t>
            </a:r>
            <a:r>
              <a:rPr lang="zh-TW" altLang="en-US" dirty="0"/>
              <a:t>切割不同區塊</a:t>
            </a:r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7201563" y="3077093"/>
            <a:ext cx="1874039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 smtClean="0"/>
              <a:t>Markers</a:t>
            </a:r>
            <a:r>
              <a:rPr lang="zh-TW" altLang="en-US" dirty="0" smtClean="0"/>
              <a:t>分出背景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6031613" y="4110267"/>
            <a:ext cx="1569660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 smtClean="0"/>
              <a:t>找出</a:t>
            </a:r>
            <a:r>
              <a:rPr lang="zh-TW" altLang="en-US" dirty="0"/>
              <a:t>人體</a:t>
            </a:r>
            <a:r>
              <a:rPr lang="zh-TW" altLang="en-US" dirty="0" smtClean="0"/>
              <a:t>輪廓</a:t>
            </a:r>
            <a:endParaRPr lang="en-US" altLang="zh-TW" dirty="0"/>
          </a:p>
        </p:txBody>
      </p:sp>
      <p:sp>
        <p:nvSpPr>
          <p:cNvPr id="10" name="矩形 9"/>
          <p:cNvSpPr/>
          <p:nvPr/>
        </p:nvSpPr>
        <p:spPr>
          <a:xfrm>
            <a:off x="1469826" y="3203584"/>
            <a:ext cx="2772126" cy="369332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/>
              <a:t>切出</a:t>
            </a:r>
            <a:r>
              <a:rPr lang="zh-TW" altLang="en-US" dirty="0" smtClean="0"/>
              <a:t>影像</a:t>
            </a:r>
            <a:r>
              <a:rPr lang="zh-TW" altLang="en-US" dirty="0"/>
              <a:t>上下</a:t>
            </a:r>
            <a:r>
              <a:rPr lang="zh-TW" altLang="en-US" dirty="0" smtClean="0"/>
              <a:t>左右的範圍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769694" y="5110459"/>
            <a:ext cx="3557384" cy="369332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顯示</a:t>
            </a:r>
            <a:r>
              <a:rPr lang="zh-TW" altLang="en-US" dirty="0" smtClean="0"/>
              <a:t>方向</a:t>
            </a:r>
            <a:r>
              <a:rPr lang="en-US" altLang="zh-TW" dirty="0" smtClean="0"/>
              <a:t>(</a:t>
            </a:r>
            <a:r>
              <a:rPr lang="zh-TW" altLang="en-US" dirty="0"/>
              <a:t>上下左右</a:t>
            </a:r>
            <a:r>
              <a:rPr lang="en-US" altLang="zh-TW" dirty="0" smtClean="0"/>
              <a:t>)</a:t>
            </a:r>
            <a:r>
              <a:rPr lang="zh-TW" altLang="en-US" dirty="0" smtClean="0"/>
              <a:t>調整鏡頭方向</a:t>
            </a:r>
            <a:endParaRPr lang="en-US" altLang="zh-TW" dirty="0"/>
          </a:p>
        </p:txBody>
      </p:sp>
      <p:sp>
        <p:nvSpPr>
          <p:cNvPr id="12" name="矩形 11"/>
          <p:cNvSpPr/>
          <p:nvPr/>
        </p:nvSpPr>
        <p:spPr>
          <a:xfrm>
            <a:off x="1740244" y="4110267"/>
            <a:ext cx="3185487" cy="369332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人體輪廓達到範圍時顯示方向</a:t>
            </a:r>
          </a:p>
        </p:txBody>
      </p:sp>
      <p:sp>
        <p:nvSpPr>
          <p:cNvPr id="17" name="向右箭號 16"/>
          <p:cNvSpPr/>
          <p:nvPr/>
        </p:nvSpPr>
        <p:spPr>
          <a:xfrm>
            <a:off x="1920240" y="2046684"/>
            <a:ext cx="2321712" cy="305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6670139" y="2046684"/>
            <a:ext cx="292608" cy="305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8157113" y="2591757"/>
            <a:ext cx="457200" cy="319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 rot="5400000">
            <a:off x="7168888" y="3628728"/>
            <a:ext cx="421966" cy="356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 rot="3210406">
            <a:off x="996797" y="2578671"/>
            <a:ext cx="812339" cy="396871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 rot="5400000">
            <a:off x="2666444" y="3663882"/>
            <a:ext cx="378890" cy="396871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 flipH="1">
            <a:off x="5097515" y="4107963"/>
            <a:ext cx="535646" cy="348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下箭號 24"/>
          <p:cNvSpPr/>
          <p:nvPr/>
        </p:nvSpPr>
        <p:spPr>
          <a:xfrm>
            <a:off x="2523744" y="4584900"/>
            <a:ext cx="530581" cy="347472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35441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265</TotalTime>
  <Words>188</Words>
  <Application>Microsoft Office PowerPoint</Application>
  <PresentationFormat>寬螢幕</PresentationFormat>
  <Paragraphs>24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新細明體</vt:lpstr>
      <vt:lpstr>Calibri</vt:lpstr>
      <vt:lpstr>Calibri Light</vt:lpstr>
      <vt:lpstr>回顧</vt:lpstr>
      <vt:lpstr>1092影像辨識</vt:lpstr>
      <vt:lpstr>功能需求 </vt:lpstr>
      <vt:lpstr>分析 </vt:lpstr>
      <vt:lpstr>分析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1092影像辨識</dc:title>
  <dc:creator>登豐 周</dc:creator>
  <cp:lastModifiedBy>登豐 周</cp:lastModifiedBy>
  <cp:revision>23</cp:revision>
  <dcterms:created xsi:type="dcterms:W3CDTF">2021-04-30T05:49:27Z</dcterms:created>
  <dcterms:modified xsi:type="dcterms:W3CDTF">2021-05-07T05:59:38Z</dcterms:modified>
</cp:coreProperties>
</file>