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1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8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27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41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5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08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35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5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8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BE0DA0-4DCE-4BF7-A9E3-A7B65040C92D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1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E0DA0-4DCE-4BF7-A9E3-A7B65040C92D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BE0DA0-4DCE-4BF7-A9E3-A7B65040C92D}" type="datetimeFigureOut">
              <a:rPr lang="zh-TW" altLang="en-US" smtClean="0"/>
              <a:t>2021/4/30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FCD8FA-B470-4391-BB11-BECA1F06441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1092</a:t>
            </a:r>
            <a:r>
              <a:rPr lang="zh-TW" altLang="en-US" dirty="0" smtClean="0"/>
              <a:t>影像辨識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22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功能需求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偵測人</a:t>
            </a:r>
            <a:r>
              <a:rPr lang="zh-TW" altLang="en-US" dirty="0"/>
              <a:t>物</a:t>
            </a:r>
            <a:r>
              <a:rPr lang="zh-TW" altLang="en-US" dirty="0" smtClean="0"/>
              <a:t>動作，把人像與背景分割。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/>
              <a:t>辨別出</a:t>
            </a:r>
            <a:r>
              <a:rPr lang="zh-TW" altLang="en-US" dirty="0" smtClean="0"/>
              <a:t>動作並反饋於畫面上</a:t>
            </a:r>
            <a:r>
              <a:rPr lang="en-US" altLang="zh-TW" dirty="0" smtClean="0"/>
              <a:t>(</a:t>
            </a:r>
            <a:r>
              <a:rPr lang="zh-TW" altLang="en-US" dirty="0" smtClean="0"/>
              <a:t>舉例</a:t>
            </a:r>
            <a:r>
              <a:rPr lang="en-US" altLang="zh-TW" dirty="0" smtClean="0"/>
              <a:t>,</a:t>
            </a:r>
            <a:r>
              <a:rPr lang="zh-TW" altLang="en-US" dirty="0"/>
              <a:t>人</a:t>
            </a:r>
            <a:r>
              <a:rPr lang="zh-TW" altLang="en-US" dirty="0" smtClean="0"/>
              <a:t>往右移動時</a:t>
            </a:r>
            <a:r>
              <a:rPr lang="zh-TW" altLang="en-US" dirty="0"/>
              <a:t>顯示</a:t>
            </a:r>
            <a:r>
              <a:rPr lang="en-US" altLang="zh-TW" dirty="0"/>
              <a:t>”&gt;,3</a:t>
            </a:r>
            <a:r>
              <a:rPr lang="en-US" altLang="zh-TW" dirty="0" smtClean="0"/>
              <a:t>”</a:t>
            </a:r>
            <a:r>
              <a:rPr lang="zh-TW" altLang="en-US" dirty="0"/>
              <a:t>人</a:t>
            </a:r>
            <a:r>
              <a:rPr lang="zh-TW" altLang="en-US" dirty="0" smtClean="0"/>
              <a:t>往正上移動時</a:t>
            </a:r>
            <a:r>
              <a:rPr lang="zh-TW" altLang="en-US" dirty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上</a:t>
            </a:r>
            <a:r>
              <a:rPr lang="en-US" altLang="zh-TW" dirty="0" smtClean="0"/>
              <a:t>,12”)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藉由方向移動追蹤離開方向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73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分析</a:t>
            </a:r>
            <a:endParaRPr lang="en-US" altLang="zh-TW" dirty="0" smtClean="0"/>
          </a:p>
          <a:p>
            <a:r>
              <a:rPr lang="en-US" altLang="zh-TW" dirty="0" smtClean="0"/>
              <a:t>0.</a:t>
            </a:r>
            <a:r>
              <a:rPr lang="zh-TW" altLang="en-US" dirty="0" smtClean="0"/>
              <a:t>輸入影像</a:t>
            </a:r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en-US" altLang="zh-TW" dirty="0"/>
              <a:t> </a:t>
            </a:r>
            <a:r>
              <a:rPr lang="zh-TW" altLang="en-US" dirty="0" smtClean="0"/>
              <a:t>影像轉為黑白灰階後用</a:t>
            </a:r>
            <a:r>
              <a:rPr lang="en-US" altLang="zh-TW" dirty="0" smtClean="0"/>
              <a:t>LBP</a:t>
            </a:r>
            <a:r>
              <a:rPr lang="zh-TW" altLang="en-US" dirty="0" smtClean="0"/>
              <a:t>切割不同區塊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/>
              <a:t>手動</a:t>
            </a:r>
            <a:r>
              <a:rPr lang="en-US" altLang="zh-TW" dirty="0" smtClean="0"/>
              <a:t>Markers</a:t>
            </a:r>
            <a:r>
              <a:rPr lang="zh-TW" altLang="en-US" dirty="0" smtClean="0"/>
              <a:t>把中心以外區域粗劃為背景</a:t>
            </a:r>
            <a:endParaRPr lang="en-US" altLang="zh-TW" dirty="0"/>
          </a:p>
          <a:p>
            <a:r>
              <a:rPr lang="en-US" altLang="zh-TW" dirty="0" smtClean="0"/>
              <a:t>3.</a:t>
            </a:r>
            <a:r>
              <a:rPr lang="zh-TW" altLang="en-US" dirty="0"/>
              <a:t>自動</a:t>
            </a:r>
            <a:r>
              <a:rPr lang="en-US" altLang="zh-TW" dirty="0"/>
              <a:t>Markers</a:t>
            </a:r>
            <a:r>
              <a:rPr lang="zh-TW" altLang="en-US" dirty="0"/>
              <a:t>用</a:t>
            </a:r>
            <a:r>
              <a:rPr lang="en-US" altLang="zh-TW" dirty="0"/>
              <a:t>watershed</a:t>
            </a:r>
            <a:r>
              <a:rPr lang="zh-TW" altLang="en-US" dirty="0"/>
              <a:t>找出人體</a:t>
            </a:r>
            <a:r>
              <a:rPr lang="zh-TW" altLang="en-US" dirty="0" smtClean="0"/>
              <a:t>輪廓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切出影像範圍分出上下左右或</a:t>
            </a:r>
            <a:r>
              <a:rPr lang="en-US" altLang="zh-TW" dirty="0" smtClean="0"/>
              <a:t>12</a:t>
            </a:r>
            <a:r>
              <a:rPr lang="zh-TW" altLang="en-US" dirty="0" smtClean="0"/>
              <a:t>方位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當人體輪廓達到範圍時顯示方向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方向整理後輸出訊號到馬達控制鏡頭移動直到人消失在畫面中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035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71966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142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新細明體</vt:lpstr>
      <vt:lpstr>Calibri</vt:lpstr>
      <vt:lpstr>Calibri Light</vt:lpstr>
      <vt:lpstr>回顧</vt:lpstr>
      <vt:lpstr>1092影像辨識</vt:lpstr>
      <vt:lpstr>功能需求 </vt:lpstr>
      <vt:lpstr>分析 </vt:lpstr>
      <vt:lpstr>分析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1092影像辨識</dc:title>
  <dc:creator>登豐 周</dc:creator>
  <cp:lastModifiedBy>登豐 周</cp:lastModifiedBy>
  <cp:revision>13</cp:revision>
  <dcterms:created xsi:type="dcterms:W3CDTF">2021-04-30T05:49:27Z</dcterms:created>
  <dcterms:modified xsi:type="dcterms:W3CDTF">2021-04-30T07:40:16Z</dcterms:modified>
</cp:coreProperties>
</file>