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158"/>
    <a:srgbClr val="C88600"/>
    <a:srgbClr val="D8D6C4"/>
    <a:srgbClr val="CCC9B8"/>
    <a:srgbClr val="565A5C"/>
    <a:srgbClr val="E6E2CF"/>
    <a:srgbClr val="9E7E27"/>
    <a:srgbClr val="9D7F26"/>
    <a:srgbClr val="F3F2EE"/>
    <a:srgbClr val="F2E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-1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44E4-7F07-9146-8A68-DFCA8BC98687}" type="datetimeFigureOut">
              <a:rPr lang="en-US" smtClean="0"/>
              <a:pPr/>
              <a:t>11/18/11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1E79-78F3-984E-BB45-6D3DC818DB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5A5C"/>
          </a:solidFill>
          <a:ln>
            <a:noFill/>
          </a:ln>
          <a:effectLst>
            <a:outerShdw blurRad="40000" dist="229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5415" y="1801298"/>
            <a:ext cx="1226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FB97C"/>
                </a:solidFill>
              </a:rPr>
              <a:t>Side Head</a:t>
            </a:r>
            <a:endParaRPr lang="en-US" sz="2000" dirty="0">
              <a:solidFill>
                <a:srgbClr val="CFB97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717" y="2395850"/>
            <a:ext cx="2705441" cy="2482446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sz="1200" dirty="0" err="1" smtClean="0">
                <a:solidFill>
                  <a:srgbClr val="A2A4A3"/>
                </a:solidFill>
              </a:rPr>
              <a:t>Lorem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ipsum</a:t>
            </a:r>
            <a:r>
              <a:rPr lang="en-US" sz="1200" dirty="0" smtClean="0">
                <a:solidFill>
                  <a:srgbClr val="A2A4A3"/>
                </a:solidFill>
              </a:rPr>
              <a:t> dolor sit </a:t>
            </a:r>
            <a:r>
              <a:rPr lang="en-US" sz="1200" dirty="0" err="1" smtClean="0">
                <a:solidFill>
                  <a:srgbClr val="A2A4A3"/>
                </a:solidFill>
              </a:rPr>
              <a:t>amet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consectetur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adipiscing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elit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Duis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eu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neque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tortor</a:t>
            </a:r>
            <a:r>
              <a:rPr lang="en-US" sz="1200" dirty="0" smtClean="0">
                <a:solidFill>
                  <a:srgbClr val="A2A4A3"/>
                </a:solidFill>
              </a:rPr>
              <a:t>, non </a:t>
            </a:r>
            <a:r>
              <a:rPr lang="en-US" sz="1200" dirty="0" err="1" smtClean="0">
                <a:solidFill>
                  <a:srgbClr val="A2A4A3"/>
                </a:solidFill>
              </a:rPr>
              <a:t>congue</a:t>
            </a:r>
            <a:r>
              <a:rPr lang="en-US" sz="1200" dirty="0" smtClean="0">
                <a:solidFill>
                  <a:srgbClr val="A2A4A3"/>
                </a:solidFill>
              </a:rPr>
              <a:t> sem. Class </a:t>
            </a:r>
            <a:r>
              <a:rPr lang="en-US" sz="1200" dirty="0" err="1" smtClean="0">
                <a:solidFill>
                  <a:srgbClr val="A2A4A3"/>
                </a:solidFill>
              </a:rPr>
              <a:t>aptent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taciti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sociosqu</a:t>
            </a:r>
            <a:r>
              <a:rPr lang="en-US" sz="1200" dirty="0" smtClean="0">
                <a:solidFill>
                  <a:srgbClr val="A2A4A3"/>
                </a:solidFill>
              </a:rPr>
              <a:t> ad </a:t>
            </a:r>
            <a:r>
              <a:rPr lang="en-US" sz="1200" dirty="0" err="1" smtClean="0">
                <a:solidFill>
                  <a:srgbClr val="A2A4A3"/>
                </a:solidFill>
              </a:rPr>
              <a:t>litora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torquent</a:t>
            </a:r>
            <a:r>
              <a:rPr lang="en-US" sz="1200" dirty="0" smtClean="0">
                <a:solidFill>
                  <a:srgbClr val="A2A4A3"/>
                </a:solidFill>
              </a:rPr>
              <a:t> per </a:t>
            </a:r>
            <a:r>
              <a:rPr lang="en-US" sz="1200" dirty="0" err="1" smtClean="0">
                <a:solidFill>
                  <a:srgbClr val="A2A4A3"/>
                </a:solidFill>
              </a:rPr>
              <a:t>conubia</a:t>
            </a:r>
            <a:r>
              <a:rPr lang="en-US" sz="1200" dirty="0" smtClean="0">
                <a:solidFill>
                  <a:srgbClr val="A2A4A3"/>
                </a:solidFill>
              </a:rPr>
              <a:t> nostra, per </a:t>
            </a:r>
            <a:r>
              <a:rPr lang="en-US" sz="1200" dirty="0" err="1" smtClean="0">
                <a:solidFill>
                  <a:srgbClr val="A2A4A3"/>
                </a:solidFill>
              </a:rPr>
              <a:t>inceptos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himenaeos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Nulla</a:t>
            </a:r>
            <a:r>
              <a:rPr lang="en-US" sz="1200" dirty="0" smtClean="0">
                <a:solidFill>
                  <a:srgbClr val="A2A4A3"/>
                </a:solidFill>
              </a:rPr>
              <a:t> non </a:t>
            </a:r>
            <a:r>
              <a:rPr lang="en-US" sz="1200" dirty="0" err="1" smtClean="0">
                <a:solidFill>
                  <a:srgbClr val="A2A4A3"/>
                </a:solidFill>
              </a:rPr>
              <a:t>sodales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turpis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Morbi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vestibulum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diam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vel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sagittis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mollis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elit</a:t>
            </a:r>
            <a:r>
              <a:rPr lang="en-US" sz="1200" dirty="0" smtClean="0">
                <a:solidFill>
                  <a:srgbClr val="A2A4A3"/>
                </a:solidFill>
              </a:rPr>
              <a:t> mi </a:t>
            </a:r>
            <a:r>
              <a:rPr lang="en-US" sz="1200" dirty="0" err="1" smtClean="0">
                <a:solidFill>
                  <a:srgbClr val="A2A4A3"/>
                </a:solidFill>
              </a:rPr>
              <a:t>porta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sapien</a:t>
            </a:r>
            <a:r>
              <a:rPr lang="en-US" sz="1200" dirty="0" smtClean="0">
                <a:solidFill>
                  <a:srgbClr val="A2A4A3"/>
                </a:solidFill>
              </a:rPr>
              <a:t>, </a:t>
            </a:r>
            <a:r>
              <a:rPr lang="en-US" sz="1200" dirty="0" err="1" smtClean="0">
                <a:solidFill>
                  <a:srgbClr val="A2A4A3"/>
                </a:solidFill>
              </a:rPr>
              <a:t>eu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vulputate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diam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leo</a:t>
            </a:r>
            <a:r>
              <a:rPr lang="en-US" sz="1200" dirty="0" smtClean="0">
                <a:solidFill>
                  <a:srgbClr val="A2A4A3"/>
                </a:solidFill>
              </a:rPr>
              <a:t> non </a:t>
            </a:r>
            <a:r>
              <a:rPr lang="en-US" sz="1200" dirty="0" err="1" smtClean="0">
                <a:solidFill>
                  <a:srgbClr val="A2A4A3"/>
                </a:solidFill>
              </a:rPr>
              <a:t>nunc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Praesent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rhoncus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rhoncus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tellus</a:t>
            </a:r>
            <a:r>
              <a:rPr lang="en-US" sz="1200" dirty="0" smtClean="0">
                <a:solidFill>
                  <a:srgbClr val="A2A4A3"/>
                </a:solidFill>
              </a:rPr>
              <a:t>, id </a:t>
            </a:r>
            <a:r>
              <a:rPr lang="en-US" sz="1200" dirty="0" err="1" smtClean="0">
                <a:solidFill>
                  <a:srgbClr val="A2A4A3"/>
                </a:solidFill>
              </a:rPr>
              <a:t>posuere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est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dignissim</a:t>
            </a:r>
            <a:r>
              <a:rPr lang="en-US" sz="1200" dirty="0" smtClean="0">
                <a:solidFill>
                  <a:srgbClr val="A2A4A3"/>
                </a:solidFill>
              </a:rPr>
              <a:t> et. Integer </a:t>
            </a:r>
            <a:r>
              <a:rPr lang="en-US" sz="1200" dirty="0" err="1" smtClean="0">
                <a:solidFill>
                  <a:srgbClr val="A2A4A3"/>
                </a:solidFill>
              </a:rPr>
              <a:t>porttitor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risus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dignissim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erat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mattis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posuere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pellentesque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odio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hendrerit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Praesent</a:t>
            </a:r>
            <a:r>
              <a:rPr lang="en-US" sz="1200" dirty="0" smtClean="0">
                <a:solidFill>
                  <a:srgbClr val="A2A4A3"/>
                </a:solidFill>
              </a:rPr>
              <a:t> in </a:t>
            </a:r>
            <a:r>
              <a:rPr lang="en-US" sz="1200" dirty="0" err="1" smtClean="0">
                <a:solidFill>
                  <a:srgbClr val="A2A4A3"/>
                </a:solidFill>
              </a:rPr>
              <a:t>velit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leo</a:t>
            </a:r>
            <a:r>
              <a:rPr lang="en-US" sz="1200" dirty="0" smtClean="0">
                <a:solidFill>
                  <a:srgbClr val="A2A4A3"/>
                </a:solidFill>
              </a:rPr>
              <a:t>, in </a:t>
            </a:r>
            <a:r>
              <a:rPr lang="en-US" sz="1200" dirty="0" err="1" smtClean="0">
                <a:solidFill>
                  <a:srgbClr val="A2A4A3"/>
                </a:solidFill>
              </a:rPr>
              <a:t>facilisis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orci</a:t>
            </a:r>
            <a:r>
              <a:rPr lang="en-US" sz="1200" dirty="0" smtClean="0">
                <a:solidFill>
                  <a:srgbClr val="A2A4A3"/>
                </a:solidFill>
              </a:rPr>
              <a:t>. Maecenas </a:t>
            </a:r>
            <a:r>
              <a:rPr lang="en-US" sz="1200" dirty="0" err="1" smtClean="0">
                <a:solidFill>
                  <a:srgbClr val="A2A4A3"/>
                </a:solidFill>
              </a:rPr>
              <a:t>vel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purus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nec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sem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sagittis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venenatis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eu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sodales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lectus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Morbi</a:t>
            </a:r>
            <a:r>
              <a:rPr lang="en-US" sz="1200" dirty="0" smtClean="0">
                <a:solidFill>
                  <a:srgbClr val="A2A4A3"/>
                </a:solidFill>
              </a:rPr>
              <a:t> ac </a:t>
            </a:r>
            <a:r>
              <a:rPr lang="en-US" sz="1200" dirty="0" err="1" smtClean="0">
                <a:solidFill>
                  <a:srgbClr val="A2A4A3"/>
                </a:solidFill>
              </a:rPr>
              <a:t>eros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fermentum</a:t>
            </a:r>
            <a:r>
              <a:rPr lang="en-US" sz="1200" dirty="0" smtClean="0">
                <a:solidFill>
                  <a:srgbClr val="A2A4A3"/>
                </a:solidFill>
              </a:rPr>
              <a:t> dui </a:t>
            </a:r>
            <a:r>
              <a:rPr lang="en-US" sz="1200" dirty="0" err="1" smtClean="0">
                <a:solidFill>
                  <a:srgbClr val="A2A4A3"/>
                </a:solidFill>
              </a:rPr>
              <a:t>vestibulum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consequat</a:t>
            </a:r>
            <a:r>
              <a:rPr lang="en-US" sz="1200" dirty="0" smtClean="0">
                <a:solidFill>
                  <a:srgbClr val="A2A4A3"/>
                </a:solidFill>
              </a:rPr>
              <a:t> id a </a:t>
            </a:r>
            <a:r>
              <a:rPr lang="en-US" sz="1200" dirty="0" err="1" smtClean="0">
                <a:solidFill>
                  <a:srgbClr val="A2A4A3"/>
                </a:solidFill>
              </a:rPr>
              <a:t>leo</a:t>
            </a:r>
            <a:r>
              <a:rPr lang="en-US" sz="1200" dirty="0" smtClean="0">
                <a:solidFill>
                  <a:srgbClr val="A2A4A3"/>
                </a:solidFill>
              </a:rPr>
              <a:t>. Integer </a:t>
            </a:r>
            <a:r>
              <a:rPr lang="en-US" sz="1200" dirty="0" err="1" smtClean="0">
                <a:solidFill>
                  <a:srgbClr val="A2A4A3"/>
                </a:solidFill>
              </a:rPr>
              <a:t>cursus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odio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nec</a:t>
            </a:r>
            <a:r>
              <a:rPr lang="en-US" sz="1200" dirty="0" smtClean="0">
                <a:solidFill>
                  <a:srgbClr val="A2A4A3"/>
                </a:solidFill>
              </a:rPr>
              <a:t> dui tempus </a:t>
            </a:r>
            <a:r>
              <a:rPr lang="en-US" sz="1200" dirty="0" err="1" smtClean="0">
                <a:solidFill>
                  <a:srgbClr val="A2A4A3"/>
                </a:solidFill>
              </a:rPr>
              <a:t>nec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blandit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nulla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hendrerit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Suspendisse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potenti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r>
              <a:rPr lang="en-US" sz="1200" dirty="0" err="1" smtClean="0">
                <a:solidFill>
                  <a:srgbClr val="A2A4A3"/>
                </a:solidFill>
              </a:rPr>
              <a:t>Curabitur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eget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enim</a:t>
            </a:r>
            <a:r>
              <a:rPr lang="en-US" sz="1200" dirty="0" smtClean="0">
                <a:solidFill>
                  <a:srgbClr val="A2A4A3"/>
                </a:solidFill>
              </a:rPr>
              <a:t> vitae </a:t>
            </a:r>
            <a:r>
              <a:rPr lang="en-US" sz="1200" dirty="0" err="1" smtClean="0">
                <a:solidFill>
                  <a:srgbClr val="A2A4A3"/>
                </a:solidFill>
              </a:rPr>
              <a:t>neque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accumsan</a:t>
            </a:r>
            <a:r>
              <a:rPr lang="en-US" sz="1200" dirty="0" smtClean="0">
                <a:solidFill>
                  <a:srgbClr val="A2A4A3"/>
                </a:solidFill>
              </a:rPr>
              <a:t> </a:t>
            </a:r>
            <a:r>
              <a:rPr lang="en-US" sz="1200" dirty="0" err="1" smtClean="0">
                <a:solidFill>
                  <a:srgbClr val="A2A4A3"/>
                </a:solidFill>
              </a:rPr>
              <a:t>pretium</a:t>
            </a:r>
            <a:r>
              <a:rPr lang="en-US" sz="1200" dirty="0" smtClean="0">
                <a:solidFill>
                  <a:srgbClr val="A2A4A3"/>
                </a:solidFill>
              </a:rPr>
              <a:t>. </a:t>
            </a:r>
            <a:endParaRPr lang="en-US" sz="1200" dirty="0">
              <a:solidFill>
                <a:srgbClr val="A2A4A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2545" y="0"/>
            <a:ext cx="4747881" cy="6858000"/>
          </a:xfrm>
          <a:prstGeom prst="rect">
            <a:avLst/>
          </a:prstGeom>
          <a:solidFill>
            <a:srgbClr val="E6E2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5601" y="744702"/>
            <a:ext cx="1704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91719"/>
                </a:solidFill>
              </a:rPr>
              <a:t>Header 1</a:t>
            </a:r>
            <a:endParaRPr lang="en-US" sz="3200" dirty="0">
              <a:solidFill>
                <a:srgbClr val="19171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1311" y="1339633"/>
            <a:ext cx="153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E7E27"/>
                </a:solidFill>
              </a:rPr>
              <a:t>Body Head</a:t>
            </a:r>
            <a:endParaRPr lang="en-US" sz="2400" dirty="0">
              <a:solidFill>
                <a:srgbClr val="9E7E2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6324" y="2001353"/>
            <a:ext cx="3688850" cy="248244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1200" dirty="0" err="1" smtClean="0">
                <a:latin typeface="Helvetica Neue"/>
                <a:cs typeface="Helvetica Neue"/>
              </a:rPr>
              <a:t>Lorem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ipsum</a:t>
            </a:r>
            <a:r>
              <a:rPr lang="en-US" sz="1200" dirty="0" smtClean="0">
                <a:latin typeface="Helvetica Neue"/>
                <a:cs typeface="Helvetica Neue"/>
              </a:rPr>
              <a:t> dolor sit </a:t>
            </a:r>
            <a:r>
              <a:rPr lang="en-US" sz="1200" dirty="0" err="1" smtClean="0">
                <a:latin typeface="Helvetica Neue"/>
                <a:cs typeface="Helvetica Neue"/>
              </a:rPr>
              <a:t>amet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consectetur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adipiscing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elit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Duis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eu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neque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tortor</a:t>
            </a:r>
            <a:r>
              <a:rPr lang="en-US" sz="1200" dirty="0" smtClean="0">
                <a:latin typeface="Helvetica Neue"/>
                <a:cs typeface="Helvetica Neue"/>
              </a:rPr>
              <a:t>, non </a:t>
            </a:r>
            <a:r>
              <a:rPr lang="en-US" sz="1200" dirty="0" err="1" smtClean="0">
                <a:latin typeface="Helvetica Neue"/>
                <a:cs typeface="Helvetica Neue"/>
              </a:rPr>
              <a:t>congue</a:t>
            </a:r>
            <a:r>
              <a:rPr lang="en-US" sz="1200" dirty="0" smtClean="0">
                <a:latin typeface="Helvetica Neue"/>
                <a:cs typeface="Helvetica Neue"/>
              </a:rPr>
              <a:t> sem. Class </a:t>
            </a:r>
            <a:r>
              <a:rPr lang="en-US" sz="1200" dirty="0" err="1" smtClean="0">
                <a:latin typeface="Helvetica Neue"/>
                <a:cs typeface="Helvetica Neue"/>
              </a:rPr>
              <a:t>aptent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taciti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sociosqu</a:t>
            </a:r>
            <a:r>
              <a:rPr lang="en-US" sz="1200" dirty="0" smtClean="0">
                <a:latin typeface="Helvetica Neue"/>
                <a:cs typeface="Helvetica Neue"/>
              </a:rPr>
              <a:t> ad </a:t>
            </a:r>
            <a:r>
              <a:rPr lang="en-US" sz="1200" dirty="0" err="1" smtClean="0">
                <a:latin typeface="Helvetica Neue"/>
                <a:cs typeface="Helvetica Neue"/>
              </a:rPr>
              <a:t>litora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torquent</a:t>
            </a:r>
            <a:r>
              <a:rPr lang="en-US" sz="1200" dirty="0" smtClean="0">
                <a:latin typeface="Helvetica Neue"/>
                <a:cs typeface="Helvetica Neue"/>
              </a:rPr>
              <a:t> per </a:t>
            </a:r>
            <a:r>
              <a:rPr lang="en-US" sz="1200" dirty="0" err="1" smtClean="0">
                <a:latin typeface="Helvetica Neue"/>
                <a:cs typeface="Helvetica Neue"/>
              </a:rPr>
              <a:t>conubia</a:t>
            </a:r>
            <a:r>
              <a:rPr lang="en-US" sz="1200" dirty="0" smtClean="0">
                <a:latin typeface="Helvetica Neue"/>
                <a:cs typeface="Helvetica Neue"/>
              </a:rPr>
              <a:t> nostra, per </a:t>
            </a:r>
            <a:r>
              <a:rPr lang="en-US" sz="1200" dirty="0" err="1" smtClean="0">
                <a:latin typeface="Helvetica Neue"/>
                <a:cs typeface="Helvetica Neue"/>
              </a:rPr>
              <a:t>inceptos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himenaeos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Nulla</a:t>
            </a:r>
            <a:r>
              <a:rPr lang="en-US" sz="1200" dirty="0" smtClean="0">
                <a:latin typeface="Helvetica Neue"/>
                <a:cs typeface="Helvetica Neue"/>
              </a:rPr>
              <a:t> non </a:t>
            </a:r>
            <a:r>
              <a:rPr lang="en-US" sz="1200" dirty="0" err="1" smtClean="0">
                <a:latin typeface="Helvetica Neue"/>
                <a:cs typeface="Helvetica Neue"/>
              </a:rPr>
              <a:t>sodales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turpis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Morbi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vestibulum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diam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vel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sagittis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mollis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elit</a:t>
            </a:r>
            <a:r>
              <a:rPr lang="en-US" sz="1200" dirty="0" smtClean="0">
                <a:latin typeface="Helvetica Neue"/>
                <a:cs typeface="Helvetica Neue"/>
              </a:rPr>
              <a:t> mi </a:t>
            </a:r>
            <a:r>
              <a:rPr lang="en-US" sz="1200" dirty="0" err="1" smtClean="0">
                <a:latin typeface="Helvetica Neue"/>
                <a:cs typeface="Helvetica Neue"/>
              </a:rPr>
              <a:t>porta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sapien</a:t>
            </a:r>
            <a:r>
              <a:rPr lang="en-US" sz="1200" dirty="0" smtClean="0">
                <a:latin typeface="Helvetica Neue"/>
                <a:cs typeface="Helvetica Neue"/>
              </a:rPr>
              <a:t>, </a:t>
            </a:r>
            <a:r>
              <a:rPr lang="en-US" sz="1200" dirty="0" err="1" smtClean="0">
                <a:latin typeface="Helvetica Neue"/>
                <a:cs typeface="Helvetica Neue"/>
              </a:rPr>
              <a:t>eu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vulputate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diam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leo</a:t>
            </a:r>
            <a:r>
              <a:rPr lang="en-US" sz="1200" dirty="0" smtClean="0">
                <a:latin typeface="Helvetica Neue"/>
                <a:cs typeface="Helvetica Neue"/>
              </a:rPr>
              <a:t> non </a:t>
            </a:r>
            <a:r>
              <a:rPr lang="en-US" sz="1200" dirty="0" err="1" smtClean="0">
                <a:latin typeface="Helvetica Neue"/>
                <a:cs typeface="Helvetica Neue"/>
              </a:rPr>
              <a:t>nunc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Praesent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rhoncus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rhoncus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tellus</a:t>
            </a:r>
            <a:r>
              <a:rPr lang="en-US" sz="1200" dirty="0" smtClean="0">
                <a:latin typeface="Helvetica Neue"/>
                <a:cs typeface="Helvetica Neue"/>
              </a:rPr>
              <a:t>, id </a:t>
            </a:r>
            <a:r>
              <a:rPr lang="en-US" sz="1200" dirty="0" err="1" smtClean="0">
                <a:latin typeface="Helvetica Neue"/>
                <a:cs typeface="Helvetica Neue"/>
              </a:rPr>
              <a:t>posuere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est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dignissim</a:t>
            </a:r>
            <a:r>
              <a:rPr lang="en-US" sz="1200" dirty="0" smtClean="0">
                <a:latin typeface="Helvetica Neue"/>
                <a:cs typeface="Helvetica Neue"/>
              </a:rPr>
              <a:t> et. Integer </a:t>
            </a:r>
            <a:r>
              <a:rPr lang="en-US" sz="1200" dirty="0" err="1" smtClean="0">
                <a:latin typeface="Helvetica Neue"/>
                <a:cs typeface="Helvetica Neue"/>
              </a:rPr>
              <a:t>porttitor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risus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dignissim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erat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mattis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posuere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pellentesque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odio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hendrerit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Praesent</a:t>
            </a:r>
            <a:r>
              <a:rPr lang="en-US" sz="1200" dirty="0" smtClean="0">
                <a:latin typeface="Helvetica Neue"/>
                <a:cs typeface="Helvetica Neue"/>
              </a:rPr>
              <a:t> in </a:t>
            </a:r>
            <a:r>
              <a:rPr lang="en-US" sz="1200" dirty="0" err="1" smtClean="0">
                <a:latin typeface="Helvetica Neue"/>
                <a:cs typeface="Helvetica Neue"/>
              </a:rPr>
              <a:t>velit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leo</a:t>
            </a:r>
            <a:r>
              <a:rPr lang="en-US" sz="1200" dirty="0" smtClean="0">
                <a:latin typeface="Helvetica Neue"/>
                <a:cs typeface="Helvetica Neue"/>
              </a:rPr>
              <a:t>, in </a:t>
            </a:r>
            <a:r>
              <a:rPr lang="en-US" sz="1200" dirty="0" err="1" smtClean="0">
                <a:latin typeface="Helvetica Neue"/>
                <a:cs typeface="Helvetica Neue"/>
              </a:rPr>
              <a:t>facilisis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orci</a:t>
            </a:r>
            <a:r>
              <a:rPr lang="en-US" sz="1200" dirty="0" smtClean="0">
                <a:latin typeface="Helvetica Neue"/>
                <a:cs typeface="Helvetica Neue"/>
              </a:rPr>
              <a:t>. Maecenas </a:t>
            </a:r>
            <a:r>
              <a:rPr lang="en-US" sz="1200" dirty="0" err="1" smtClean="0">
                <a:latin typeface="Helvetica Neue"/>
                <a:cs typeface="Helvetica Neue"/>
              </a:rPr>
              <a:t>vel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purus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nec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sem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sagittis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venenatis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eu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sodales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lectus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Morbi</a:t>
            </a:r>
            <a:r>
              <a:rPr lang="en-US" sz="1200" dirty="0" smtClean="0">
                <a:latin typeface="Helvetica Neue"/>
                <a:cs typeface="Helvetica Neue"/>
              </a:rPr>
              <a:t> ac </a:t>
            </a:r>
            <a:r>
              <a:rPr lang="en-US" sz="1200" dirty="0" err="1" smtClean="0">
                <a:latin typeface="Helvetica Neue"/>
                <a:cs typeface="Helvetica Neue"/>
              </a:rPr>
              <a:t>eros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fermentum</a:t>
            </a:r>
            <a:r>
              <a:rPr lang="en-US" sz="1200" dirty="0" smtClean="0">
                <a:latin typeface="Helvetica Neue"/>
                <a:cs typeface="Helvetica Neue"/>
              </a:rPr>
              <a:t> dui </a:t>
            </a:r>
            <a:r>
              <a:rPr lang="en-US" sz="1200" dirty="0" err="1" smtClean="0">
                <a:latin typeface="Helvetica Neue"/>
                <a:cs typeface="Helvetica Neue"/>
              </a:rPr>
              <a:t>vestibulum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consequat</a:t>
            </a:r>
            <a:r>
              <a:rPr lang="en-US" sz="1200" dirty="0" smtClean="0">
                <a:latin typeface="Helvetica Neue"/>
                <a:cs typeface="Helvetica Neue"/>
              </a:rPr>
              <a:t> id a </a:t>
            </a:r>
            <a:r>
              <a:rPr lang="en-US" sz="1200" dirty="0" err="1" smtClean="0">
                <a:latin typeface="Helvetica Neue"/>
                <a:cs typeface="Helvetica Neue"/>
              </a:rPr>
              <a:t>leo</a:t>
            </a:r>
            <a:r>
              <a:rPr lang="en-US" sz="1200" dirty="0" smtClean="0">
                <a:latin typeface="Helvetica Neue"/>
                <a:cs typeface="Helvetica Neue"/>
              </a:rPr>
              <a:t>. Integer </a:t>
            </a:r>
            <a:r>
              <a:rPr lang="en-US" sz="1200" dirty="0" err="1" smtClean="0">
                <a:latin typeface="Helvetica Neue"/>
                <a:cs typeface="Helvetica Neue"/>
              </a:rPr>
              <a:t>cursus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odio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nec</a:t>
            </a:r>
            <a:r>
              <a:rPr lang="en-US" sz="1200" dirty="0" smtClean="0">
                <a:latin typeface="Helvetica Neue"/>
                <a:cs typeface="Helvetica Neue"/>
              </a:rPr>
              <a:t> dui tempus </a:t>
            </a:r>
            <a:r>
              <a:rPr lang="en-US" sz="1200" dirty="0" err="1" smtClean="0">
                <a:latin typeface="Helvetica Neue"/>
                <a:cs typeface="Helvetica Neue"/>
              </a:rPr>
              <a:t>nec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blandit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nulla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hendrerit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Suspendisse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potenti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r>
              <a:rPr lang="en-US" sz="1200" dirty="0" err="1" smtClean="0">
                <a:latin typeface="Helvetica Neue"/>
                <a:cs typeface="Helvetica Neue"/>
              </a:rPr>
              <a:t>Curabitur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eget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enim</a:t>
            </a:r>
            <a:r>
              <a:rPr lang="en-US" sz="1200" dirty="0" smtClean="0">
                <a:latin typeface="Helvetica Neue"/>
                <a:cs typeface="Helvetica Neue"/>
              </a:rPr>
              <a:t> vitae </a:t>
            </a:r>
            <a:r>
              <a:rPr lang="en-US" sz="1200" dirty="0" err="1" smtClean="0">
                <a:latin typeface="Helvetica Neue"/>
                <a:cs typeface="Helvetica Neue"/>
              </a:rPr>
              <a:t>neque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accumsan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  <a:r>
              <a:rPr lang="en-US" sz="1200" dirty="0" err="1" smtClean="0">
                <a:latin typeface="Helvetica Neue"/>
                <a:cs typeface="Helvetica Neue"/>
              </a:rPr>
              <a:t>pretium</a:t>
            </a:r>
            <a:r>
              <a:rPr lang="en-US" sz="1200" dirty="0" smtClean="0">
                <a:latin typeface="Helvetica Neue"/>
                <a:cs typeface="Helvetica Neue"/>
              </a:rPr>
              <a:t>. 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1625" y="0"/>
            <a:ext cx="1269398" cy="571539"/>
          </a:xfrm>
          <a:prstGeom prst="rect">
            <a:avLst/>
          </a:prstGeom>
          <a:solidFill>
            <a:srgbClr val="CFB9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65A5C"/>
                </a:solidFill>
              </a:rPr>
              <a:t>link</a:t>
            </a:r>
            <a:endParaRPr lang="en-US" dirty="0">
              <a:solidFill>
                <a:srgbClr val="565A5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6052" y="5157331"/>
            <a:ext cx="3059223" cy="1212358"/>
          </a:xfrm>
          <a:prstGeom prst="rect">
            <a:avLst/>
          </a:prstGeom>
          <a:solidFill>
            <a:srgbClr val="D8D6C4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02714" y="1429869"/>
            <a:ext cx="153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88600"/>
                </a:solidFill>
              </a:rPr>
              <a:t>Body Head</a:t>
            </a:r>
            <a:endParaRPr lang="en-US" sz="2400" dirty="0">
              <a:solidFill>
                <a:srgbClr val="C88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227" y="1846165"/>
            <a:ext cx="1226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C158"/>
                </a:solidFill>
              </a:rPr>
              <a:t>Side Head</a:t>
            </a:r>
            <a:endParaRPr lang="en-US" sz="2000" dirty="0">
              <a:solidFill>
                <a:srgbClr val="F6C158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279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Bor-Yuh Evan Chang</dc:creator>
  <cp:lastModifiedBy>Bor-Yuh Evan Chang</cp:lastModifiedBy>
  <cp:revision>17</cp:revision>
  <dcterms:created xsi:type="dcterms:W3CDTF">2010-07-27T04:12:27Z</dcterms:created>
  <dcterms:modified xsi:type="dcterms:W3CDTF">2011-11-19T06:07:35Z</dcterms:modified>
</cp:coreProperties>
</file>