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66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E310-C9B1-44E4-BCCD-3AB12F211D5F}" type="datetimeFigureOut">
              <a:rPr lang="sk-SK" smtClean="0"/>
              <a:t>7.6.2015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08FD4-E74D-4B48-A6C2-BE02706D0F0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761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D3E5-5B99-4463-9ABC-CE8400C07B9D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1B9E-3330-400D-BBD4-3B06923FD932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BFF9-BD72-4DC2-83DD-A5888DFAFC57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2743-6126-4449-81EC-A6AC30611AFF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A013-83D4-4D70-B9C0-B729A975C1F3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7572-0B1F-43A3-A617-9FC02E83158A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F742-0C38-4A99-B005-FF9C53473E16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423F-393D-4787-81C0-85CCAE5A107D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B283E-928E-4427-8E6F-5AEFF334D48B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29CA-00C1-433D-80BF-51BB7AA64323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04F3-71EC-42CD-90DE-5DB633DCAAD2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9FC7-0111-4172-8AF6-5E42FFA3A2C1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642E-F91E-4654-B4F6-278B4157D811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ADFE-7503-4A6D-9EAD-DDFF939A94E0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692-188E-46DE-8889-7B18003D7DD2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5D90-67F5-4A68-AD2E-CBEDB514258D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7E74A-DB73-4A51-BA0A-7BF9B6534C4F}" type="datetime1">
              <a:rPr lang="en-US" smtClean="0"/>
              <a:t>07-Jun-15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aii.fri.uniza.sk/~chovancova26/" TargetMode="External"/><Relationship Id="rId2" Type="http://schemas.openxmlformats.org/officeDocument/2006/relationships/hyperlink" Target="https://github.com/chovancova/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perf.com/snap-svg-raphael-js-animat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jsperf.com/snap-svg-raphael-js-anima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Vizualizácia dát získaných pomocou SCADA systémov s využitím HTML 5 štandardov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Oľga Chovancová </a:t>
            </a:r>
          </a:p>
          <a:p>
            <a:r>
              <a:rPr lang="sk-SK" dirty="0" smtClean="0"/>
              <a:t>Vedúci: Ing. Juraj </a:t>
            </a:r>
            <a:r>
              <a:rPr lang="sk-SK" dirty="0" err="1" smtClean="0"/>
              <a:t>Veverka</a:t>
            </a:r>
            <a:endParaRPr lang="sk-SK" dirty="0" smtClean="0"/>
          </a:p>
          <a:p>
            <a:r>
              <a:rPr lang="sk-SK" dirty="0" smtClean="0"/>
              <a:t>Tútor:  	Ing. Patrik </a:t>
            </a:r>
            <a:r>
              <a:rPr lang="sk-SK" dirty="0" err="1" smtClean="0"/>
              <a:t>Hrkút</a:t>
            </a:r>
            <a:r>
              <a:rPr lang="sk-SK" dirty="0" smtClean="0"/>
              <a:t>, PhD.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160925" cy="1280890"/>
          </a:xfrm>
        </p:spPr>
        <p:txBody>
          <a:bodyPr/>
          <a:lstStyle/>
          <a:p>
            <a:r>
              <a:rPr lang="sk-SK" dirty="0" smtClean="0"/>
              <a:t>Testovanie výkonnosti knižnice</a:t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err="1" smtClean="0"/>
              <a:t>Snap.svg</a:t>
            </a:r>
            <a:r>
              <a:rPr lang="sk-SK" dirty="0" smtClean="0"/>
              <a:t> </a:t>
            </a:r>
            <a:r>
              <a:rPr lang="sk-SK" dirty="0" err="1" smtClean="0"/>
              <a:t>vs</a:t>
            </a:r>
            <a:r>
              <a:rPr lang="sk-SK" dirty="0" smtClean="0"/>
              <a:t> </a:t>
            </a:r>
            <a:r>
              <a:rPr lang="sk-SK" dirty="0" err="1" smtClean="0"/>
              <a:t>Raphael</a:t>
            </a:r>
            <a:endParaRPr lang="sk-SK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316" y="1990738"/>
            <a:ext cx="7788384" cy="4549762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SVG </a:t>
            </a:r>
            <a:r>
              <a:rPr lang="sk-SK" dirty="0" err="1" smtClean="0"/>
              <a:t>vs</a:t>
            </a:r>
            <a:r>
              <a:rPr lang="sk-SK" dirty="0" smtClean="0"/>
              <a:t> </a:t>
            </a:r>
            <a:r>
              <a:rPr lang="sk-SK" dirty="0" err="1" smtClean="0"/>
              <a:t>Canvas</a:t>
            </a:r>
            <a:endParaRPr lang="sk-SK" dirty="0"/>
          </a:p>
        </p:txBody>
      </p:sp>
      <p:pic>
        <p:nvPicPr>
          <p:cNvPr id="5" name="Zástupný symbol obsah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40622"/>
            <a:ext cx="8646575" cy="4525041"/>
          </a:xfr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2400" dirty="0">
              <a:solidFill>
                <a:schemeClr val="tx1"/>
              </a:solidFill>
            </a:endParaRPr>
          </a:p>
          <a:p>
            <a:r>
              <a:rPr lang="sk-SK" sz="2400" dirty="0" smtClean="0">
                <a:solidFill>
                  <a:schemeClr val="tx1"/>
                </a:solidFill>
              </a:rPr>
              <a:t>Zdrojový kód a práca dostupný na</a:t>
            </a:r>
            <a:r>
              <a:rPr lang="sk-SK" sz="2400" dirty="0">
                <a:solidFill>
                  <a:schemeClr val="tx1"/>
                </a:solidFill>
              </a:rPr>
              <a:t>: </a:t>
            </a:r>
            <a:r>
              <a:rPr lang="sk-SK" sz="24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sk-SK" sz="2400" dirty="0" smtClean="0">
                <a:solidFill>
                  <a:schemeClr val="tx1"/>
                </a:solidFill>
                <a:hlinkClick r:id="rId2"/>
              </a:rPr>
              <a:t>github.com/chovancova/project</a:t>
            </a:r>
            <a:endParaRPr lang="sk-SK" sz="2400" dirty="0" smtClean="0">
              <a:solidFill>
                <a:schemeClr val="tx1"/>
              </a:solidFill>
            </a:endParaRPr>
          </a:p>
          <a:p>
            <a:r>
              <a:rPr lang="sk-SK" sz="2400" dirty="0" err="1" smtClean="0">
                <a:solidFill>
                  <a:schemeClr val="tx1"/>
                </a:solidFill>
              </a:rPr>
              <a:t>Sada</a:t>
            </a:r>
            <a:r>
              <a:rPr lang="sk-SK" sz="2400" dirty="0" smtClean="0">
                <a:solidFill>
                  <a:schemeClr val="tx1"/>
                </a:solidFill>
              </a:rPr>
              <a:t> grafických komponentov: </a:t>
            </a:r>
            <a:r>
              <a:rPr lang="sk-SK" sz="2400" dirty="0">
                <a:solidFill>
                  <a:schemeClr val="tx1"/>
                </a:solidFill>
                <a:hlinkClick r:id="rId3"/>
              </a:rPr>
              <a:t>http://vaii.fri.uniza.sk/~</a:t>
            </a:r>
            <a:r>
              <a:rPr lang="sk-SK" sz="2400" dirty="0" smtClean="0">
                <a:solidFill>
                  <a:schemeClr val="tx1"/>
                </a:solidFill>
                <a:hlinkClick r:id="rId3"/>
              </a:rPr>
              <a:t>chovancova26/</a:t>
            </a:r>
            <a:endParaRPr lang="sk-SK" sz="2400" dirty="0">
              <a:solidFill>
                <a:schemeClr val="tx1"/>
              </a:solidFill>
            </a:endParaRPr>
          </a:p>
          <a:p>
            <a:r>
              <a:rPr lang="sk-SK" sz="2400" dirty="0" smtClean="0">
                <a:solidFill>
                  <a:schemeClr val="tx1"/>
                </a:solidFill>
              </a:rPr>
              <a:t>Test: </a:t>
            </a:r>
            <a:br>
              <a:rPr lang="sk-SK" sz="2400" dirty="0" smtClean="0">
                <a:solidFill>
                  <a:schemeClr val="tx1"/>
                </a:solidFill>
              </a:rPr>
            </a:br>
            <a:r>
              <a:rPr lang="sk-SK" sz="2400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sk-SK" sz="2400" dirty="0">
                <a:solidFill>
                  <a:schemeClr val="tx1"/>
                </a:solidFill>
                <a:hlinkClick r:id="rId4"/>
              </a:rPr>
              <a:t>://</a:t>
            </a:r>
            <a:r>
              <a:rPr lang="sk-SK" sz="2400" dirty="0" smtClean="0">
                <a:solidFill>
                  <a:schemeClr val="tx1"/>
                </a:solidFill>
                <a:hlinkClick r:id="rId4"/>
              </a:rPr>
              <a:t>jsperf.com/snap-svg-raphael-js-animate</a:t>
            </a:r>
            <a:endParaRPr lang="sk-SK" sz="2400" dirty="0" smtClean="0">
              <a:solidFill>
                <a:schemeClr val="tx1"/>
              </a:solidFill>
            </a:endParaRPr>
          </a:p>
          <a:p>
            <a:endParaRPr lang="sk-SK" sz="2400" dirty="0" smtClean="0">
              <a:solidFill>
                <a:schemeClr val="tx1"/>
              </a:solidFill>
            </a:endParaRPr>
          </a:p>
          <a:p>
            <a:endParaRPr lang="sk-SK" sz="2400" dirty="0" smtClean="0">
              <a:solidFill>
                <a:schemeClr val="tx1"/>
              </a:solidFill>
            </a:endParaRPr>
          </a:p>
          <a:p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Odpovede na otázky z posudkov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Posudok oponenta - </a:t>
            </a:r>
            <a:r>
              <a:rPr lang="sk-SK" dirty="0"/>
              <a:t>doc. Mgr. Ivan </a:t>
            </a:r>
            <a:r>
              <a:rPr lang="sk-SK" dirty="0" err="1" smtClean="0"/>
              <a:t>Cimrák</a:t>
            </a:r>
            <a:r>
              <a:rPr lang="sk-SK" dirty="0"/>
              <a:t>, Dr. - KST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súčasného </a:t>
            </a:r>
            <a:r>
              <a:rPr lang="sk-SK" dirty="0"/>
              <a:t>stavu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2971800"/>
            <a:ext cx="8915400" cy="2939422"/>
          </a:xfrm>
        </p:spPr>
        <p:txBody>
          <a:bodyPr/>
          <a:lstStyle/>
          <a:p>
            <a:r>
              <a:rPr lang="sk-SK" dirty="0" smtClean="0"/>
              <a:t>TODO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90662"/>
            <a:ext cx="7924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Tabuľky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3429000"/>
            <a:ext cx="8915400" cy="2482222"/>
          </a:xfrm>
        </p:spPr>
        <p:txBody>
          <a:bodyPr/>
          <a:lstStyle/>
          <a:p>
            <a:r>
              <a:rPr lang="sk-SK" dirty="0" smtClean="0"/>
              <a:t>Test bol spracovaný pomocou stránky jsperf.com a mohlo </a:t>
            </a:r>
            <a:r>
              <a:rPr lang="sk-SK" dirty="0"/>
              <a:t>sa stať, že nesprávne vyhodnotilo výsledky. </a:t>
            </a:r>
            <a:endParaRPr lang="sk-SK" dirty="0" smtClean="0"/>
          </a:p>
          <a:p>
            <a:r>
              <a:rPr lang="sk-SK" dirty="0" smtClean="0"/>
              <a:t>Hodnoty v tabuľkách boli priemerné výsledky. </a:t>
            </a:r>
          </a:p>
          <a:p>
            <a:r>
              <a:rPr lang="sk-SK" dirty="0" smtClean="0"/>
              <a:t>Test bol spustený na viacerých zariadeniach a keby bol viackrát spustený, tak hodnoty by sa priemerné hodnoty odlišovali. </a:t>
            </a:r>
          </a:p>
          <a:p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jsperf.com/snap-svg-raphael-js-animate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725612"/>
            <a:ext cx="8067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12" y="787782"/>
            <a:ext cx="10788988" cy="60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REST API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89212" y="3185890"/>
            <a:ext cx="8915400" cy="2725332"/>
          </a:xfrm>
        </p:spPr>
        <p:txBody>
          <a:bodyPr/>
          <a:lstStyle/>
          <a:p>
            <a:r>
              <a:rPr lang="sk-SK" dirty="0" smtClean="0"/>
              <a:t>TODO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905000"/>
            <a:ext cx="8067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 práce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Vizualizácia SCADA systémov na webe</a:t>
            </a:r>
          </a:p>
          <a:p>
            <a:r>
              <a:rPr lang="sk-SK" sz="3200" dirty="0" smtClean="0"/>
              <a:t>Postup ako vizualizovať</a:t>
            </a:r>
          </a:p>
          <a:p>
            <a:r>
              <a:rPr lang="sk-SK" sz="3200" dirty="0" smtClean="0"/>
              <a:t>REST API</a:t>
            </a:r>
          </a:p>
          <a:p>
            <a:r>
              <a:rPr lang="sk-SK" sz="3200" dirty="0"/>
              <a:t>Vzorová </a:t>
            </a:r>
            <a:r>
              <a:rPr lang="sk-SK" sz="3200" dirty="0" err="1"/>
              <a:t>sada</a:t>
            </a:r>
            <a:r>
              <a:rPr lang="sk-SK" sz="3200" dirty="0"/>
              <a:t> grafických komponentov</a:t>
            </a:r>
          </a:p>
          <a:p>
            <a:endParaRPr lang="sk-SK" sz="3200" dirty="0" smtClean="0"/>
          </a:p>
          <a:p>
            <a:endParaRPr lang="sk-SK" sz="3200" dirty="0" smtClean="0"/>
          </a:p>
          <a:p>
            <a:endParaRPr lang="sk-SK" sz="32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http://www3.teraz.sk/usercontent/photos/d/a/1/3-da1afbe50b54a091810e163813456f40830e7e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9" y="5444174"/>
            <a:ext cx="5203825" cy="115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29000"/>
            <a:ext cx="7099132" cy="300825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955416"/>
            <a:ext cx="8139113" cy="22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Prečerpávacia stanica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39411"/>
            <a:ext cx="7348872" cy="5349248"/>
          </a:xfrm>
          <a:prstGeom prst="rect">
            <a:avLst/>
          </a:prstGeom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6" y="1215188"/>
            <a:ext cx="3446928" cy="68981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Ďalšie komponenty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48" y="2778588"/>
            <a:ext cx="1503552" cy="340374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130" y="2463801"/>
            <a:ext cx="7561334" cy="4222122"/>
          </a:xfrm>
          <a:prstGeom prst="rect">
            <a:avLst/>
          </a:prstGeom>
        </p:spPr>
      </p:pic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4754429"/>
            <a:ext cx="7987033" cy="187860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91" y="252091"/>
            <a:ext cx="7685658" cy="3802975"/>
          </a:xfrm>
          <a:prstGeom prst="rect">
            <a:avLst/>
          </a:prstGeom>
        </p:spPr>
      </p:pic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REST API</a:t>
            </a:r>
            <a:endParaRPr lang="sk-SK" b="1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89162" y="2151727"/>
            <a:ext cx="40591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{"rotor0":true,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"valve0":false,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"valve1":true,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"waterLevel":34}</a:t>
            </a:r>
            <a:r>
              <a:rPr kumimoji="0" lang="sk-SK" altLang="sk-SK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62" y="1264555"/>
            <a:ext cx="5162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537115"/>
            <a:ext cx="8843139" cy="57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143400"/>
            <a:ext cx="10496550" cy="57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184</Words>
  <Application>Microsoft Office PowerPoint</Application>
  <PresentationFormat>Širokouhlá</PresentationFormat>
  <Paragraphs>53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Century Gothic</vt:lpstr>
      <vt:lpstr>Wingdings 3</vt:lpstr>
      <vt:lpstr>Dym</vt:lpstr>
      <vt:lpstr>Vizualizácia dát získaných pomocou SCADA systémov s využitím HTML 5 štandardov</vt:lpstr>
      <vt:lpstr>Ciel práce</vt:lpstr>
      <vt:lpstr>Prezentácia programu PowerPoint</vt:lpstr>
      <vt:lpstr>Prečerpávacia stanica</vt:lpstr>
      <vt:lpstr>Ďalšie komponenty</vt:lpstr>
      <vt:lpstr>Prezentácia programu PowerPoint</vt:lpstr>
      <vt:lpstr>REST API</vt:lpstr>
      <vt:lpstr>Prezentácia programu PowerPoint</vt:lpstr>
      <vt:lpstr>Prezentácia programu PowerPoint</vt:lpstr>
      <vt:lpstr>Testovanie výkonnosti knižnice  Snap.svg vs Raphael</vt:lpstr>
      <vt:lpstr>SVG vs Canvas</vt:lpstr>
      <vt:lpstr>Ďakujem za pozornosť</vt:lpstr>
      <vt:lpstr>Odpovede na otázky z posudkov</vt:lpstr>
      <vt:lpstr>Analýza súčasného stavu</vt:lpstr>
      <vt:lpstr>Tabuľky</vt:lpstr>
      <vt:lpstr>Prezentácia programu PowerPoint</vt:lpstr>
      <vt:lpstr>REST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Vizualizácia dát získaných pomocou SCADA systémov s využitím HTML 5 štandardov</dc:title>
  <dc:creator>Oľga Chovancová</dc:creator>
  <cp:lastModifiedBy>Oľga Chovancová</cp:lastModifiedBy>
  <cp:revision>10</cp:revision>
  <dcterms:created xsi:type="dcterms:W3CDTF">2015-06-07T13:07:39Z</dcterms:created>
  <dcterms:modified xsi:type="dcterms:W3CDTF">2015-06-07T14:49:11Z</dcterms:modified>
</cp:coreProperties>
</file>