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C612-50B7-482E-BE8E-B301A9CD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DD6CA-EF19-4D13-8946-0378A3952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CD2615-4651-4793-BC7A-19CEFA0C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B23AC-E5E0-4047-8388-66612168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AD714-CC5E-4869-95CB-94A88BF6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71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CC954-A82E-464C-8607-F4A3FA04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FC6884-6860-43CF-9069-3CADDA52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3EE91-7C9E-4CCD-BE68-7F5C26E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D61CE-26B1-4B50-AF45-009421DC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B09D6-EC4C-405B-B4F5-D727CD12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0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EF4BBB-0D2E-4615-AB38-A2D7725F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9C3C7B-D25F-4643-9BEC-21DBDCA64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5C826-BB91-4463-AAAF-E2C8D8C6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DCE02B-15C7-45F5-9BCF-C48FCE50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1E1B08-686D-4DDA-A138-6469E26D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4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3D32D-CE64-49AB-82ED-C5264DE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0D2C-3A77-4942-BF3A-5974246BF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795BB-C669-42E5-A222-E0945914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3528F-1E91-4CE6-9A9C-355CC0F6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D1DAD-9195-4013-BA8F-A45BFB10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94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C0C80-6049-4B8A-82FD-8A97E58E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C27881-4C46-4D66-91C5-269453FA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8B2BF1-A8E7-4336-AF10-FE59EE0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6D54A4-3BAB-4D41-9120-C7C0DC0A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D366A-22AC-403E-8E99-81023518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B5120-A5F1-4FCD-9691-72E2C7BF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F9A6C-42A6-44DA-80DE-3ECEF7A7D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F797C9-4FF2-4767-8BD3-29C7680D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BF97D2-3A2B-46C2-929B-7C5B0761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1A5F95-4509-4CE0-9F8E-DE8E277E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187D8-14E6-46A1-B1EC-B6CCA6AD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26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60A5B-0ECD-4DE5-BA7D-E5C8EE88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627016-E10B-4773-8075-A2F1FB11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91C334-0083-48FE-B004-719CCF7C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4E8A90-CFD0-4F3B-9FE9-C420F18A5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F854EC-E360-4248-9736-312FE9839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F04F87-FA57-40DF-8255-1BA510D9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56874D-BC17-48A5-B93D-8660730E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3BC2B9-DC5A-45EF-BFE0-B5FD169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9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62E5E-999F-4775-B1ED-BB7F330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5491B0-8720-4CD4-8B84-D4FAD85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F62AAD-ABED-46CF-8C6B-A9F3A462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8AD0CF-92C0-4537-9ED0-56DA03F6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0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0C5114-71F2-4552-974B-72EBD56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BA6E48-7A5F-486D-8DFF-D343F1EF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B4A3A8-4FEF-4DBD-9179-49ED17C0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5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E74C-5B3F-455D-B018-E8FD6962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DBFE6-D9E1-41C1-9C51-1F1884F5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403B9-EF3C-4F6C-8189-F34A5565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200A5-E65B-49BB-B598-D89458D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6303F-0527-4DAC-8F0A-5EDC0427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B1E805-6F53-4674-A09B-6844D790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74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AC743-EDE0-48D3-A27B-64597379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8D1D10-3784-431D-803E-25A622B39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30649-EFF2-49E8-8CBA-996DAE25A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B8EE27-3CEA-404A-B9DC-B1344DC4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95560B-2C91-4AA4-B31F-D0140070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13B025-E674-4680-91A0-CE657F6B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50507D-CF1B-4811-A895-DF315C9D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C3C3A-38B6-4EBF-8EE9-D203568F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E9749B-334F-4CCC-8514-693B7B3A6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D8E4-AF67-4176-9184-94325995B6FC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89FAD-9AC2-45DC-8E34-24C24B53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3DF48-95A3-443B-9FC4-2745ECC2B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FF4B-8A29-41B4-85C7-E08B42AF93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122830"/>
            <a:ext cx="4079980" cy="11583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F3ED9B-BF11-4A43-84B9-B8D8F1C26117}"/>
              </a:ext>
            </a:extLst>
          </p:cNvPr>
          <p:cNvSpPr txBox="1"/>
          <p:nvPr/>
        </p:nvSpPr>
        <p:spPr>
          <a:xfrm>
            <a:off x="4512638" y="353051"/>
            <a:ext cx="5857386" cy="14465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Abadi" panose="020B0604020202020204" pitchFamily="34" charset="0"/>
              </a:rPr>
              <a:t>1ª gincana da escola bíblica 9ª IEQ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300252" y="1325539"/>
            <a:ext cx="74789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Regras: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r>
              <a:rPr lang="pt-BR" sz="28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Deverão ser formadas equipes de até 5 pessoas, a formação das equipes será feita por meio de um sorteio</a:t>
            </a: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r>
              <a:rPr lang="pt-BR" sz="28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cada rodada a equipe irá eleger alguém para responder a pergunta (não pode ficar ninguém sem responder e não pode repetir a pessoa até que todos os membros da equipe tenham sido eleitos) </a:t>
            </a: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34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4: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livro da bíblia está a visão sob qual Aimée pregava?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8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4: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livro está a visão sob qual Aimée pregava?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EZEQUIEL</a:t>
            </a:r>
            <a:endParaRPr lang="pt-BR" sz="3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8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5: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cidade está a sede internacional da Igreja do evangelho Quadrangular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6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5: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cidade está a sede internacional da Igreja do evangelho Quadrangular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LOS ANGELES</a:t>
            </a:r>
            <a:endParaRPr lang="pt-BR" sz="3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6: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cidade brasileira foi fundada a primeira igreja do Evangelho Quadrangular no Brasil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1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6: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cidade brasileira foi fundada a primeira igreja do Evangelho Quadrangular no Brasil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SÃO JOÃO DA BOA  VISTA</a:t>
            </a:r>
            <a:endParaRPr lang="pt-BR" sz="3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5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7: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Qual o nome e sobrenome do fundador da IEQ no Brasil?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626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7: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Qual o nome e sobrenome do fundador da IEQ no Brasil?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HAROLD WILLIAMS</a:t>
            </a: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7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8: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Qual o lema da IEQ?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08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8: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Qual o lema da IEQ?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Jesus Cristo é o mesmo ontem, hoje e eternamente</a:t>
            </a: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29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122830"/>
            <a:ext cx="4079980" cy="11583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F3ED9B-BF11-4A43-84B9-B8D8F1C26117}"/>
              </a:ext>
            </a:extLst>
          </p:cNvPr>
          <p:cNvSpPr txBox="1"/>
          <p:nvPr/>
        </p:nvSpPr>
        <p:spPr>
          <a:xfrm>
            <a:off x="4512638" y="353051"/>
            <a:ext cx="5857386" cy="14465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Abadi" panose="020B0604020202020204" pitchFamily="34" charset="0"/>
              </a:rPr>
              <a:t>1ª gincana da escola bíblica 9ª IEQ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300252" y="1325539"/>
            <a:ext cx="747897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Regras:</a:t>
            </a:r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r>
              <a:rPr lang="pt-BR" sz="28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3) Se a pessoa não souber responder a pergunta, a vez será passada para outra equipe (até esse momento ninguém poderá ajudar a pessoa eleita a responder)</a:t>
            </a:r>
          </a:p>
          <a:p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r>
              <a:rPr lang="pt-BR" sz="28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4) Se nenhuma das pessoas eleitas souber, responder, aí elas poderão recorrer  ás suas equipes</a:t>
            </a: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2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9: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Segundo o vídeo assistido, cerca de quantos templos ativos a IEQ possui atualmente?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9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9: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Segundo o vídeo assistido, cerca de quantos templos ativos a IEQ possui atualmente?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r>
              <a:rPr lang="pt-BR" sz="4000" b="1" dirty="0">
                <a:solidFill>
                  <a:schemeClr val="bg1"/>
                </a:solidFill>
              </a:rPr>
              <a:t>13.000</a:t>
            </a: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4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10: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Cite 3 doações feitas pelo projeto SOS segundo o vídeo 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10: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Cite 3 doações feitas pelo projeto SOS segundo o vídeo 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Alimentos, roupas, bíblias, brinquedos e produtos de higiene pessoal </a:t>
            </a: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80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36729" y="2201912"/>
            <a:ext cx="62643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EXTRA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A equipe que achar Ezequiel 1:1-8 ganha primeiro!</a:t>
            </a: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0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122830"/>
            <a:ext cx="4079980" cy="11583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F3ED9B-BF11-4A43-84B9-B8D8F1C26117}"/>
              </a:ext>
            </a:extLst>
          </p:cNvPr>
          <p:cNvSpPr txBox="1"/>
          <p:nvPr/>
        </p:nvSpPr>
        <p:spPr>
          <a:xfrm>
            <a:off x="4512638" y="353051"/>
            <a:ext cx="5857386" cy="144655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Abadi" panose="020B0604020202020204" pitchFamily="34" charset="0"/>
              </a:rPr>
              <a:t>1ª gincana da escola bíblica 9ª IEQ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300252" y="1325539"/>
            <a:ext cx="74789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Regras:</a:t>
            </a:r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r>
              <a:rPr lang="pt-BR" sz="28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5) Ganha a equipe que responder mais perguntas corretamente </a:t>
            </a:r>
          </a:p>
          <a:p>
            <a:endParaRPr lang="pt-BR" sz="28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r>
              <a:rPr lang="pt-BR" sz="28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6) Em caso de empate será feita uma pergunta bônus</a:t>
            </a: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1: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mês comemoramos o aniversário da Igreja do Evangelho Quadrangular no Brasil ?</a:t>
            </a:r>
            <a:endParaRPr lang="pt-BR" sz="36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8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1: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Em que mês comemoramos o aniversário da Igreja do Evangelho Quadrangular no Brasil 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R: NOVEMBRO</a:t>
            </a:r>
            <a:endParaRPr lang="pt-BR" sz="3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2: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Quem fundou a Igreja do evangelho Quadrangular (apenas o primeiro nome já basta)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2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2: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Quem fundou a Igreja do evangelho Quadrangular (apenas o primeiro nome já basta)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R: AIMÉE SEMPLE MCPHERSON</a:t>
            </a: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9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3: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Quais eram as frases que estavam no carro de Aimée?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1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7CF-8CF3-4F8E-BF01-898745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25E6-4557-4C36-ADE2-D0EC812E4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760592-56E7-4B67-B847-354E6A041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66"/>
          <a:stretch/>
        </p:blipFill>
        <p:spPr>
          <a:xfrm>
            <a:off x="134682" y="0"/>
            <a:ext cx="11922635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D7A073C-6867-43BC-A2A6-C6064D11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" y="206423"/>
            <a:ext cx="4079980" cy="1158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5122075-C9C4-4DD5-A0D8-98987DD22291}"/>
              </a:ext>
            </a:extLst>
          </p:cNvPr>
          <p:cNvSpPr txBox="1"/>
          <p:nvPr/>
        </p:nvSpPr>
        <p:spPr>
          <a:xfrm>
            <a:off x="423081" y="1627333"/>
            <a:ext cx="6264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</a:schemeClr>
                  </a:glow>
                </a:effectLst>
              </a:rPr>
              <a:t>Pergunta numero 3:</a:t>
            </a:r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bg1"/>
                </a:solidFill>
                <a:effectLst>
                  <a:glow rad="139700">
                    <a:schemeClr val="tx1"/>
                  </a:glow>
                </a:effectLst>
              </a:rPr>
              <a:t>Quais eram as frases que estavam no carro de Aimée?</a:t>
            </a:r>
          </a:p>
          <a:p>
            <a:pPr algn="just"/>
            <a:endParaRPr lang="pt-BR" sz="3600" b="1" dirty="0">
              <a:solidFill>
                <a:schemeClr val="bg1"/>
              </a:solidFill>
              <a:effectLst>
                <a:glow rad="139700">
                  <a:schemeClr val="tx1"/>
                </a:glow>
              </a:effectLst>
            </a:endParaRP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CARRO DO EVANGELHO</a:t>
            </a:r>
          </a:p>
          <a:p>
            <a:pPr algn="just"/>
            <a:r>
              <a:rPr lang="pt-BR" sz="36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39700">
                    <a:schemeClr val="tx1"/>
                  </a:glow>
                </a:effectLst>
              </a:rPr>
              <a:t>JESUS VOLTARÁ</a:t>
            </a:r>
            <a:endParaRPr lang="pt-BR" sz="36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  <a:p>
            <a:pPr marL="514350" indent="-514350">
              <a:buAutoNum type="arabicParenR"/>
            </a:pP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954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531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Abadi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wojeicchowski</dc:creator>
  <cp:lastModifiedBy>nicholas wojeicchowski</cp:lastModifiedBy>
  <cp:revision>1</cp:revision>
  <dcterms:created xsi:type="dcterms:W3CDTF">2021-10-30T20:17:26Z</dcterms:created>
  <dcterms:modified xsi:type="dcterms:W3CDTF">2021-10-30T21:22:42Z</dcterms:modified>
</cp:coreProperties>
</file>