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16.xml" Type="http://schemas.openxmlformats.org/officeDocument/2006/relationships/slide" Id="rId21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jpg" Type="http://schemas.openxmlformats.org/officeDocument/2006/relationships/image" Id="rId4"/><Relationship Target="../media/image03.jp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jp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jp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jp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jp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HDMI Video Divider</a:t>
            </a:r>
          </a:p>
          <a:p>
            <a:pPr>
              <a:spcBef>
                <a:spcPts val="0"/>
              </a:spcBef>
              <a:buNone/>
            </a:pPr>
            <a:r>
              <a:rPr sz="3000" lang="en" i="1"/>
              <a:t>HVD-1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y="2840045" x="685800"/>
            <a:ext cy="19182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DigiPen Institute of Technology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Fall 2014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Cassandra Chow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Oscilloscope Test Data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          Write                                 Read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124300" x="807000"/>
            <a:ext cy="2356224" cx="3222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124291" x="5040350"/>
            <a:ext cy="2356233" cx="322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MSO Test Data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47751" x="500737"/>
            <a:ext cy="3883874" cx="8142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HDMI Receiver PCB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Eagle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System Integration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Requires verifying I2C communication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Points of uncertainty hinder testing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rPr sz="2400" lang="en"/>
              <a:t>Possible bugs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I2C is incorrect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PCB is flawed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08" name="Shape 108"/>
          <p:cNvSpPr txBox="1"/>
          <p:nvPr/>
        </p:nvSpPr>
        <p:spPr>
          <a:xfrm>
            <a:off y="4146925" x="457200"/>
            <a:ext cy="449400" cx="6960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en"/>
              <a:t>Debug Solution: Acquire reliable I2C source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Fall Timeline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00150" x="423850"/>
            <a:ext cy="3162300" cx="829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Next Semester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Test and Debug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HDMI Transmitter PCB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DE2-115 Memory Interface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HDMI Receive/Transmit Software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Acknowledgements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Lukas van Ginneken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Jeremy Thomas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Christopher Theriault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Nicholas Rivera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Johnny Sim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Project Motivations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FPGA Development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Hardware implementation of software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Reconfigurable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Communication Protocols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Rules that define format of data exchanges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Project Concept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An FPGA based device designed to duplicate or spatially divide display data from any HDMI signal</a:t>
            </a:r>
          </a:p>
        </p:txBody>
      </p:sp>
      <p:pic>
        <p:nvPicPr>
          <p:cNvPr id="44" name="Shape 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560700" x="4333050"/>
            <a:ext cy="2365150" cx="4167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HVD Use Model</a:t>
            </a:r>
          </a:p>
        </p:txBody>
      </p:sp>
      <p:pic>
        <p:nvPicPr>
          <p:cNvPr id="50" name="Shape 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376237" x="2171700"/>
            <a:ext cy="3076575" cx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Altera DE2-115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Analog Devices HDMI Interface ASIC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HSMC to GPIO daughter board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I2C protocol intercommunication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System Block Diagram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85503" x="1098087"/>
            <a:ext cy="3265950" cx="69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I2C Communication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06162" x="457200"/>
            <a:ext cy="3199111" cx="822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I2C as a Finite State Machine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310976" x="1678600"/>
            <a:ext cy="3240449" cx="554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Develop, Test, Debug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Quartus II, Verilog HDL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ModelSim waveform view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Oscilloscope Tests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MSO protocol interpreter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