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4" r:id="rId7"/>
    <p:sldId id="267" r:id="rId8"/>
    <p:sldId id="266" r:id="rId9"/>
    <p:sldId id="268" r:id="rId10"/>
    <p:sldId id="270" r:id="rId11"/>
    <p:sldId id="269" r:id="rId12"/>
    <p:sldId id="271" r:id="rId13"/>
    <p:sldId id="277" r:id="rId14"/>
    <p:sldId id="272" r:id="rId15"/>
    <p:sldId id="273" r:id="rId16"/>
    <p:sldId id="274" r:id="rId17"/>
    <p:sldId id="27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F1057-D8A7-4981-81EF-999A3A9534D4}" v="3207" dt="2018-06-27T16:43:15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택서" userId="6550baa756378846" providerId="LiveId" clId="{B7AF1057-D8A7-4981-81EF-999A3A9534D4}"/>
    <pc:docChg chg="undo redo custSel addSld delSld modSld sldOrd">
      <pc:chgData name="김 택서" userId="6550baa756378846" providerId="LiveId" clId="{B7AF1057-D8A7-4981-81EF-999A3A9534D4}" dt="2018-06-27T16:43:15.267" v="3206" actId="1076"/>
      <pc:docMkLst>
        <pc:docMk/>
      </pc:docMkLst>
      <pc:sldChg chg="addSp delSp modSp mod modTransition setBg">
        <pc:chgData name="김 택서" userId="6550baa756378846" providerId="LiveId" clId="{B7AF1057-D8A7-4981-81EF-999A3A9534D4}" dt="2018-06-27T15:37:16.059" v="143" actId="1076"/>
        <pc:sldMkLst>
          <pc:docMk/>
          <pc:sldMk cId="674490484" sldId="256"/>
        </pc:sldMkLst>
        <pc:spChg chg="del">
          <ac:chgData name="김 택서" userId="6550baa756378846" providerId="LiveId" clId="{B7AF1057-D8A7-4981-81EF-999A3A9534D4}" dt="2018-06-27T15:30:17.057" v="4" actId="478"/>
          <ac:spMkLst>
            <pc:docMk/>
            <pc:sldMk cId="674490484" sldId="256"/>
            <ac:spMk id="6" creationId="{36F5D3F7-76FC-4B6A-A76A-CE1681F12470}"/>
          </ac:spMkLst>
        </pc:spChg>
        <pc:spChg chg="add mod">
          <ac:chgData name="김 택서" userId="6550baa756378846" providerId="LiveId" clId="{B7AF1057-D8A7-4981-81EF-999A3A9534D4}" dt="2018-06-27T15:32:55.213" v="79" actId="1076"/>
          <ac:spMkLst>
            <pc:docMk/>
            <pc:sldMk cId="674490484" sldId="256"/>
            <ac:spMk id="9" creationId="{C7B2A30A-B655-4D4B-B8F6-8454EC8CCA0D}"/>
          </ac:spMkLst>
        </pc:spChg>
        <pc:spChg chg="add mod">
          <ac:chgData name="김 택서" userId="6550baa756378846" providerId="LiveId" clId="{B7AF1057-D8A7-4981-81EF-999A3A9534D4}" dt="2018-06-27T15:37:16.059" v="143" actId="1076"/>
          <ac:spMkLst>
            <pc:docMk/>
            <pc:sldMk cId="674490484" sldId="256"/>
            <ac:spMk id="11" creationId="{187002FE-E5A0-4679-A74C-8DCBFB7C973C}"/>
          </ac:spMkLst>
        </pc:spChg>
        <pc:spChg chg="add del">
          <ac:chgData name="김 택서" userId="6550baa756378846" providerId="LiveId" clId="{B7AF1057-D8A7-4981-81EF-999A3A9534D4}" dt="2018-06-27T15:30:36.026" v="15" actId="26606"/>
          <ac:spMkLst>
            <pc:docMk/>
            <pc:sldMk cId="674490484" sldId="256"/>
            <ac:spMk id="13" creationId="{A4D1609B-102A-4C77-86A2-ACB29FB96D59}"/>
          </ac:spMkLst>
        </pc:spChg>
        <pc:spChg chg="add mod">
          <ac:chgData name="김 택서" userId="6550baa756378846" providerId="LiveId" clId="{B7AF1057-D8A7-4981-81EF-999A3A9534D4}" dt="2018-06-27T15:36:45.675" v="141" actId="1076"/>
          <ac:spMkLst>
            <pc:docMk/>
            <pc:sldMk cId="674490484" sldId="256"/>
            <ac:spMk id="14" creationId="{A32512A0-1648-44A2-89D4-5D7E1014557D}"/>
          </ac:spMkLst>
        </pc:spChg>
        <pc:spChg chg="add del">
          <ac:chgData name="김 택서" userId="6550baa756378846" providerId="LiveId" clId="{B7AF1057-D8A7-4981-81EF-999A3A9534D4}" dt="2018-06-27T15:30:36.026" v="15" actId="26606"/>
          <ac:spMkLst>
            <pc:docMk/>
            <pc:sldMk cId="674490484" sldId="256"/>
            <ac:spMk id="15" creationId="{C651F706-C94E-46D4-BAAE-BAFD1AD976FE}"/>
          </ac:spMkLst>
        </pc:spChg>
        <pc:picChg chg="add mod">
          <ac:chgData name="김 택서" userId="6550baa756378846" providerId="LiveId" clId="{B7AF1057-D8A7-4981-81EF-999A3A9534D4}" dt="2018-06-27T15:32:52.448" v="78" actId="1076"/>
          <ac:picMkLst>
            <pc:docMk/>
            <pc:sldMk cId="674490484" sldId="256"/>
            <ac:picMk id="8" creationId="{4E82ED9B-6DD4-4717-97E7-ACDDB5674512}"/>
          </ac:picMkLst>
        </pc:picChg>
      </pc:sldChg>
      <pc:sldChg chg="addSp delSp modSp add del modTransition">
        <pc:chgData name="김 택서" userId="6550baa756378846" providerId="LiveId" clId="{B7AF1057-D8A7-4981-81EF-999A3A9534D4}" dt="2018-06-27T16:31:44.868" v="3050"/>
        <pc:sldMkLst>
          <pc:docMk/>
          <pc:sldMk cId="561613517" sldId="257"/>
        </pc:sldMkLst>
        <pc:spChg chg="add del mod">
          <ac:chgData name="김 택서" userId="6550baa756378846" providerId="LiveId" clId="{B7AF1057-D8A7-4981-81EF-999A3A9534D4}" dt="2018-06-27T16:31:44.285" v="3049" actId="478"/>
          <ac:spMkLst>
            <pc:docMk/>
            <pc:sldMk cId="561613517" sldId="257"/>
            <ac:spMk id="3" creationId="{4FF37348-6D8A-4E5B-BC95-2CFF297E8A27}"/>
          </ac:spMkLst>
        </pc:spChg>
        <pc:spChg chg="add">
          <ac:chgData name="김 택서" userId="6550baa756378846" providerId="LiveId" clId="{B7AF1057-D8A7-4981-81EF-999A3A9534D4}" dt="2018-06-27T16:31:44.868" v="3050"/>
          <ac:spMkLst>
            <pc:docMk/>
            <pc:sldMk cId="561613517" sldId="257"/>
            <ac:spMk id="4" creationId="{95CC0DBF-EA51-49AD-84C3-8C60576402FE}"/>
          </ac:spMkLst>
        </pc:spChg>
      </pc:sldChg>
      <pc:sldChg chg="addSp delSp modTransition">
        <pc:chgData name="김 택서" userId="6550baa756378846" providerId="LiveId" clId="{B7AF1057-D8A7-4981-81EF-999A3A9534D4}" dt="2018-06-27T16:31:41.694" v="3048"/>
        <pc:sldMkLst>
          <pc:docMk/>
          <pc:sldMk cId="2656042596" sldId="258"/>
        </pc:sldMkLst>
        <pc:spChg chg="add del">
          <ac:chgData name="김 택서" userId="6550baa756378846" providerId="LiveId" clId="{B7AF1057-D8A7-4981-81EF-999A3A9534D4}" dt="2018-06-27T16:31:41.133" v="3047" actId="478"/>
          <ac:spMkLst>
            <pc:docMk/>
            <pc:sldMk cId="2656042596" sldId="258"/>
            <ac:spMk id="3" creationId="{449FD179-5225-495D-865F-AF10A917CBE7}"/>
          </ac:spMkLst>
        </pc:spChg>
        <pc:spChg chg="add">
          <ac:chgData name="김 택서" userId="6550baa756378846" providerId="LiveId" clId="{B7AF1057-D8A7-4981-81EF-999A3A9534D4}" dt="2018-06-27T16:31:41.694" v="3048"/>
          <ac:spMkLst>
            <pc:docMk/>
            <pc:sldMk cId="2656042596" sldId="258"/>
            <ac:spMk id="4" creationId="{23BA24F5-76E8-48D2-82EA-A56C6E95BABC}"/>
          </ac:spMkLst>
        </pc:spChg>
      </pc:sldChg>
      <pc:sldChg chg="addSp delSp modSp modTransition">
        <pc:chgData name="김 택서" userId="6550baa756378846" providerId="LiveId" clId="{B7AF1057-D8A7-4981-81EF-999A3A9534D4}" dt="2018-06-27T16:31:36.062" v="3046"/>
        <pc:sldMkLst>
          <pc:docMk/>
          <pc:sldMk cId="312912967" sldId="259"/>
        </pc:sldMkLst>
        <pc:spChg chg="add del mod">
          <ac:chgData name="김 택서" userId="6550baa756378846" providerId="LiveId" clId="{B7AF1057-D8A7-4981-81EF-999A3A9534D4}" dt="2018-06-27T16:31:35.486" v="3045" actId="478"/>
          <ac:spMkLst>
            <pc:docMk/>
            <pc:sldMk cId="312912967" sldId="259"/>
            <ac:spMk id="3" creationId="{38F53B54-0F3E-451C-8804-BF1B426A9B70}"/>
          </ac:spMkLst>
        </pc:spChg>
        <pc:spChg chg="add">
          <ac:chgData name="김 택서" userId="6550baa756378846" providerId="LiveId" clId="{B7AF1057-D8A7-4981-81EF-999A3A9534D4}" dt="2018-06-27T16:31:36.062" v="3046"/>
          <ac:spMkLst>
            <pc:docMk/>
            <pc:sldMk cId="312912967" sldId="259"/>
            <ac:spMk id="4" creationId="{AF711EB8-814C-42F2-A71B-59804737D1B9}"/>
          </ac:spMkLst>
        </pc:spChg>
      </pc:sldChg>
      <pc:sldChg chg="addSp del modTransition">
        <pc:chgData name="김 택서" userId="6550baa756378846" providerId="LiveId" clId="{B7AF1057-D8A7-4981-81EF-999A3A9534D4}" dt="2018-06-27T15:51:58.562" v="761" actId="2696"/>
        <pc:sldMkLst>
          <pc:docMk/>
          <pc:sldMk cId="1203881502" sldId="263"/>
        </pc:sldMkLst>
        <pc:spChg chg="add">
          <ac:chgData name="김 택서" userId="6550baa756378846" providerId="LiveId" clId="{B7AF1057-D8A7-4981-81EF-999A3A9534D4}" dt="2018-06-27T15:51:45.448" v="760"/>
          <ac:spMkLst>
            <pc:docMk/>
            <pc:sldMk cId="1203881502" sldId="263"/>
            <ac:spMk id="3" creationId="{B4685D1B-5BCC-435A-A6BC-7BE92740A45C}"/>
          </ac:spMkLst>
        </pc:spChg>
      </pc:sldChg>
      <pc:sldChg chg="addSp modSp modTransition">
        <pc:chgData name="김 택서" userId="6550baa756378846" providerId="LiveId" clId="{B7AF1057-D8A7-4981-81EF-999A3A9534D4}" dt="2018-06-27T16:31:24.715" v="3044" actId="207"/>
        <pc:sldMkLst>
          <pc:docMk/>
          <pc:sldMk cId="1008541846" sldId="264"/>
        </pc:sldMkLst>
        <pc:spChg chg="add mod">
          <ac:chgData name="김 택서" userId="6550baa756378846" providerId="LiveId" clId="{B7AF1057-D8A7-4981-81EF-999A3A9534D4}" dt="2018-06-27T16:31:24.715" v="3044" actId="207"/>
          <ac:spMkLst>
            <pc:docMk/>
            <pc:sldMk cId="1008541846" sldId="264"/>
            <ac:spMk id="3" creationId="{6EE5FBDA-112D-4F0F-9AA5-1F53E76C16CD}"/>
          </ac:spMkLst>
        </pc:spChg>
      </pc:sldChg>
      <pc:sldChg chg="addSp modSp modTransition">
        <pc:chgData name="김 택서" userId="6550baa756378846" providerId="LiveId" clId="{B7AF1057-D8A7-4981-81EF-999A3A9534D4}" dt="2018-06-27T16:31:18.166" v="3042" actId="207"/>
        <pc:sldMkLst>
          <pc:docMk/>
          <pc:sldMk cId="2909727031" sldId="266"/>
        </pc:sldMkLst>
        <pc:spChg chg="add mod">
          <ac:chgData name="김 택서" userId="6550baa756378846" providerId="LiveId" clId="{B7AF1057-D8A7-4981-81EF-999A3A9534D4}" dt="2018-06-27T16:31:18.166" v="3042" actId="207"/>
          <ac:spMkLst>
            <pc:docMk/>
            <pc:sldMk cId="2909727031" sldId="266"/>
            <ac:spMk id="3" creationId="{294658BF-8BAA-4278-81E8-1A555B6E17BE}"/>
          </ac:spMkLst>
        </pc:spChg>
      </pc:sldChg>
      <pc:sldChg chg="addSp modSp modTransition">
        <pc:chgData name="김 택서" userId="6550baa756378846" providerId="LiveId" clId="{B7AF1057-D8A7-4981-81EF-999A3A9534D4}" dt="2018-06-27T16:31:21.462" v="3043" actId="207"/>
        <pc:sldMkLst>
          <pc:docMk/>
          <pc:sldMk cId="1716308976" sldId="267"/>
        </pc:sldMkLst>
        <pc:spChg chg="add mod">
          <ac:chgData name="김 택서" userId="6550baa756378846" providerId="LiveId" clId="{B7AF1057-D8A7-4981-81EF-999A3A9534D4}" dt="2018-06-27T16:31:21.462" v="3043" actId="207"/>
          <ac:spMkLst>
            <pc:docMk/>
            <pc:sldMk cId="1716308976" sldId="267"/>
            <ac:spMk id="3" creationId="{4688CD47-B9B4-43C4-86A9-CA23986D2703}"/>
          </ac:spMkLst>
        </pc:spChg>
      </pc:sldChg>
      <pc:sldChg chg="addSp modSp modTransition">
        <pc:chgData name="김 택서" userId="6550baa756378846" providerId="LiveId" clId="{B7AF1057-D8A7-4981-81EF-999A3A9534D4}" dt="2018-06-27T16:31:14.290" v="3041" actId="207"/>
        <pc:sldMkLst>
          <pc:docMk/>
          <pc:sldMk cId="4026615798" sldId="268"/>
        </pc:sldMkLst>
        <pc:spChg chg="add mod">
          <ac:chgData name="김 택서" userId="6550baa756378846" providerId="LiveId" clId="{B7AF1057-D8A7-4981-81EF-999A3A9534D4}" dt="2018-06-27T16:31:14.290" v="3041" actId="207"/>
          <ac:spMkLst>
            <pc:docMk/>
            <pc:sldMk cId="4026615798" sldId="268"/>
            <ac:spMk id="3" creationId="{5A6EB92A-B3B8-44E7-8732-D14B54387275}"/>
          </ac:spMkLst>
        </pc:spChg>
      </pc:sldChg>
      <pc:sldChg chg="addSp delSp modSp modTransition">
        <pc:chgData name="김 택서" userId="6550baa756378846" providerId="LiveId" clId="{B7AF1057-D8A7-4981-81EF-999A3A9534D4}" dt="2018-06-27T16:31:06.246" v="3039" actId="207"/>
        <pc:sldMkLst>
          <pc:docMk/>
          <pc:sldMk cId="1740080672" sldId="269"/>
        </pc:sldMkLst>
        <pc:spChg chg="add del">
          <ac:chgData name="김 택서" userId="6550baa756378846" providerId="LiveId" clId="{B7AF1057-D8A7-4981-81EF-999A3A9534D4}" dt="2018-06-27T16:11:22.441" v="1466"/>
          <ac:spMkLst>
            <pc:docMk/>
            <pc:sldMk cId="1740080672" sldId="269"/>
            <ac:spMk id="2" creationId="{A63A31E7-4E01-4CAD-8790-1B13418A857D}"/>
          </ac:spMkLst>
        </pc:spChg>
        <pc:spChg chg="add mod">
          <ac:chgData name="김 택서" userId="6550baa756378846" providerId="LiveId" clId="{B7AF1057-D8A7-4981-81EF-999A3A9534D4}" dt="2018-06-27T16:31:06.246" v="3039" actId="207"/>
          <ac:spMkLst>
            <pc:docMk/>
            <pc:sldMk cId="1740080672" sldId="269"/>
            <ac:spMk id="4" creationId="{959EC240-542F-4AA1-889F-2B315D3B92E7}"/>
          </ac:spMkLst>
        </pc:spChg>
      </pc:sldChg>
      <pc:sldChg chg="addSp modSp modTransition">
        <pc:chgData name="김 택서" userId="6550baa756378846" providerId="LiveId" clId="{B7AF1057-D8A7-4981-81EF-999A3A9534D4}" dt="2018-06-27T16:31:09.371" v="3040" actId="207"/>
        <pc:sldMkLst>
          <pc:docMk/>
          <pc:sldMk cId="825998681" sldId="270"/>
        </pc:sldMkLst>
        <pc:spChg chg="add mod">
          <ac:chgData name="김 택서" userId="6550baa756378846" providerId="LiveId" clId="{B7AF1057-D8A7-4981-81EF-999A3A9534D4}" dt="2018-06-27T16:31:09.371" v="3040" actId="207"/>
          <ac:spMkLst>
            <pc:docMk/>
            <pc:sldMk cId="825998681" sldId="270"/>
            <ac:spMk id="7" creationId="{A4244A5B-28F3-4EE2-83ED-74B73BD638DC}"/>
          </ac:spMkLst>
        </pc:spChg>
      </pc:sldChg>
      <pc:sldChg chg="addSp delSp modSp modTransition">
        <pc:chgData name="김 택서" userId="6550baa756378846" providerId="LiveId" clId="{B7AF1057-D8A7-4981-81EF-999A3A9534D4}" dt="2018-06-27T16:33:52.624" v="3142" actId="20577"/>
        <pc:sldMkLst>
          <pc:docMk/>
          <pc:sldMk cId="1031476174" sldId="271"/>
        </pc:sldMkLst>
        <pc:spChg chg="add del">
          <ac:chgData name="김 택서" userId="6550baa756378846" providerId="LiveId" clId="{B7AF1057-D8A7-4981-81EF-999A3A9534D4}" dt="2018-06-27T16:13:25.522" v="1753"/>
          <ac:spMkLst>
            <pc:docMk/>
            <pc:sldMk cId="1031476174" sldId="271"/>
            <ac:spMk id="4" creationId="{C0B53BEF-65E1-4201-ABC6-C800E468FE8A}"/>
          </ac:spMkLst>
        </pc:spChg>
        <pc:spChg chg="add mod">
          <ac:chgData name="김 택서" userId="6550baa756378846" providerId="LiveId" clId="{B7AF1057-D8A7-4981-81EF-999A3A9534D4}" dt="2018-06-27T16:33:52.624" v="3142" actId="20577"/>
          <ac:spMkLst>
            <pc:docMk/>
            <pc:sldMk cId="1031476174" sldId="271"/>
            <ac:spMk id="7" creationId="{8E2425C9-B5FA-410D-8178-1C80CBAD5D65}"/>
          </ac:spMkLst>
        </pc:spChg>
        <pc:spChg chg="add mod">
          <ac:chgData name="김 택서" userId="6550baa756378846" providerId="LiveId" clId="{B7AF1057-D8A7-4981-81EF-999A3A9534D4}" dt="2018-06-27T16:13:38.751" v="1756" actId="571"/>
          <ac:spMkLst>
            <pc:docMk/>
            <pc:sldMk cId="1031476174" sldId="271"/>
            <ac:spMk id="8" creationId="{6CE487FE-A9A9-4A50-BCCC-8E52318B827A}"/>
          </ac:spMkLst>
        </pc:spChg>
      </pc:sldChg>
      <pc:sldChg chg="addSp modSp modTransition">
        <pc:chgData name="김 택서" userId="6550baa756378846" providerId="LiveId" clId="{B7AF1057-D8A7-4981-81EF-999A3A9534D4}" dt="2018-06-27T16:30:56.135" v="3036" actId="207"/>
        <pc:sldMkLst>
          <pc:docMk/>
          <pc:sldMk cId="1977280061" sldId="272"/>
        </pc:sldMkLst>
        <pc:spChg chg="add mod">
          <ac:chgData name="김 택서" userId="6550baa756378846" providerId="LiveId" clId="{B7AF1057-D8A7-4981-81EF-999A3A9534D4}" dt="2018-06-27T16:30:56.135" v="3036" actId="207"/>
          <ac:spMkLst>
            <pc:docMk/>
            <pc:sldMk cId="1977280061" sldId="272"/>
            <ac:spMk id="3" creationId="{2AE10DC9-F8CA-4729-9EDD-1D1AD539051A}"/>
          </ac:spMkLst>
        </pc:spChg>
      </pc:sldChg>
      <pc:sldChg chg="addSp modSp modTransition">
        <pc:chgData name="김 택서" userId="6550baa756378846" providerId="LiveId" clId="{B7AF1057-D8A7-4981-81EF-999A3A9534D4}" dt="2018-06-27T16:30:53.153" v="3035" actId="207"/>
        <pc:sldMkLst>
          <pc:docMk/>
          <pc:sldMk cId="1153938121" sldId="273"/>
        </pc:sldMkLst>
        <pc:spChg chg="add mod">
          <ac:chgData name="김 택서" userId="6550baa756378846" providerId="LiveId" clId="{B7AF1057-D8A7-4981-81EF-999A3A9534D4}" dt="2018-06-27T16:30:53.153" v="3035" actId="207"/>
          <ac:spMkLst>
            <pc:docMk/>
            <pc:sldMk cId="1153938121" sldId="273"/>
            <ac:spMk id="3" creationId="{FF5DF127-FE3A-4877-8898-D1769B07BED7}"/>
          </ac:spMkLst>
        </pc:spChg>
      </pc:sldChg>
      <pc:sldChg chg="addSp modSp modTransition">
        <pc:chgData name="김 택서" userId="6550baa756378846" providerId="LiveId" clId="{B7AF1057-D8A7-4981-81EF-999A3A9534D4}" dt="2018-06-27T16:30:49.567" v="3034" actId="207"/>
        <pc:sldMkLst>
          <pc:docMk/>
          <pc:sldMk cId="1953693019" sldId="274"/>
        </pc:sldMkLst>
        <pc:spChg chg="add mod">
          <ac:chgData name="김 택서" userId="6550baa756378846" providerId="LiveId" clId="{B7AF1057-D8A7-4981-81EF-999A3A9534D4}" dt="2018-06-27T16:30:49.567" v="3034" actId="207"/>
          <ac:spMkLst>
            <pc:docMk/>
            <pc:sldMk cId="1953693019" sldId="274"/>
            <ac:spMk id="3" creationId="{549F90ED-E9AB-42B6-BA51-16551A4917A7}"/>
          </ac:spMkLst>
        </pc:spChg>
      </pc:sldChg>
      <pc:sldChg chg="addSp modSp modTransition">
        <pc:chgData name="김 택서" userId="6550baa756378846" providerId="LiveId" clId="{B7AF1057-D8A7-4981-81EF-999A3A9534D4}" dt="2018-06-27T16:30:46.387" v="3033" actId="207"/>
        <pc:sldMkLst>
          <pc:docMk/>
          <pc:sldMk cId="364405599" sldId="275"/>
        </pc:sldMkLst>
        <pc:spChg chg="add mod">
          <ac:chgData name="김 택서" userId="6550baa756378846" providerId="LiveId" clId="{B7AF1057-D8A7-4981-81EF-999A3A9534D4}" dt="2018-06-27T16:30:46.387" v="3033" actId="207"/>
          <ac:spMkLst>
            <pc:docMk/>
            <pc:sldMk cId="364405599" sldId="275"/>
            <ac:spMk id="3" creationId="{C31DB811-B75D-4316-961E-4198176DB4DE}"/>
          </ac:spMkLst>
        </pc:spChg>
      </pc:sldChg>
      <pc:sldChg chg="addSp modSp add modTransition">
        <pc:chgData name="김 택서" userId="6550baa756378846" providerId="LiveId" clId="{B7AF1057-D8A7-4981-81EF-999A3A9534D4}" dt="2018-06-27T16:31:50.659" v="3051" actId="207"/>
        <pc:sldMkLst>
          <pc:docMk/>
          <pc:sldMk cId="2689287802" sldId="276"/>
        </pc:sldMkLst>
        <pc:spChg chg="add mod">
          <ac:chgData name="김 택서" userId="6550baa756378846" providerId="LiveId" clId="{B7AF1057-D8A7-4981-81EF-999A3A9534D4}" dt="2018-06-27T16:31:50.659" v="3051" actId="207"/>
          <ac:spMkLst>
            <pc:docMk/>
            <pc:sldMk cId="2689287802" sldId="276"/>
            <ac:spMk id="2" creationId="{5CBE88A6-4569-4A80-ACD5-FA29E6966187}"/>
          </ac:spMkLst>
        </pc:spChg>
      </pc:sldChg>
      <pc:sldChg chg="addSp delSp modSp add modTransition">
        <pc:chgData name="김 택서" userId="6550baa756378846" providerId="LiveId" clId="{B7AF1057-D8A7-4981-81EF-999A3A9534D4}" dt="2018-06-27T16:34:28.470" v="3154" actId="20577"/>
        <pc:sldMkLst>
          <pc:docMk/>
          <pc:sldMk cId="4230585897" sldId="277"/>
        </pc:sldMkLst>
        <pc:spChg chg="add del">
          <ac:chgData name="김 택서" userId="6550baa756378846" providerId="LiveId" clId="{B7AF1057-D8A7-4981-81EF-999A3A9534D4}" dt="2018-06-27T16:14:44.275" v="1850"/>
          <ac:spMkLst>
            <pc:docMk/>
            <pc:sldMk cId="4230585897" sldId="277"/>
            <ac:spMk id="2" creationId="{D69CB930-EF11-44FE-8B8C-D35E395DDD0B}"/>
          </ac:spMkLst>
        </pc:spChg>
        <pc:spChg chg="add del">
          <ac:chgData name="김 택서" userId="6550baa756378846" providerId="LiveId" clId="{B7AF1057-D8A7-4981-81EF-999A3A9534D4}" dt="2018-06-27T16:14:52.213" v="1852" actId="478"/>
          <ac:spMkLst>
            <pc:docMk/>
            <pc:sldMk cId="4230585897" sldId="277"/>
            <ac:spMk id="5" creationId="{4755AB10-E063-46FB-858B-7E5A380F3AEA}"/>
          </ac:spMkLst>
        </pc:spChg>
        <pc:spChg chg="mod">
          <ac:chgData name="김 택서" userId="6550baa756378846" providerId="LiveId" clId="{B7AF1057-D8A7-4981-81EF-999A3A9534D4}" dt="2018-06-27T15:29:48.602" v="3" actId="207"/>
          <ac:spMkLst>
            <pc:docMk/>
            <pc:sldMk cId="4230585897" sldId="277"/>
            <ac:spMk id="6" creationId="{36F5D3F7-76FC-4B6A-A76A-CE1681F12470}"/>
          </ac:spMkLst>
        </pc:spChg>
        <pc:spChg chg="add mod">
          <ac:chgData name="김 택서" userId="6550baa756378846" providerId="LiveId" clId="{B7AF1057-D8A7-4981-81EF-999A3A9534D4}" dt="2018-06-27T16:34:28.470" v="3154" actId="20577"/>
          <ac:spMkLst>
            <pc:docMk/>
            <pc:sldMk cId="4230585897" sldId="277"/>
            <ac:spMk id="7" creationId="{4CD0A088-6320-4C4F-A374-81EB812F1667}"/>
          </ac:spMkLst>
        </pc:spChg>
        <pc:picChg chg="del">
          <ac:chgData name="김 택서" userId="6550baa756378846" providerId="LiveId" clId="{B7AF1057-D8A7-4981-81EF-999A3A9534D4}" dt="2018-06-27T15:29:37.336" v="2" actId="478"/>
          <ac:picMkLst>
            <pc:docMk/>
            <pc:sldMk cId="4230585897" sldId="277"/>
            <ac:picMk id="3" creationId="{FB327ABF-6B57-46B9-BE11-14B61F1AD0CA}"/>
          </ac:picMkLst>
        </pc:picChg>
      </pc:sldChg>
      <pc:sldChg chg="addSp delSp modSp add ord">
        <pc:chgData name="김 택서" userId="6550baa756378846" providerId="LiveId" clId="{B7AF1057-D8A7-4981-81EF-999A3A9534D4}" dt="2018-06-27T16:43:15.267" v="3206" actId="1076"/>
        <pc:sldMkLst>
          <pc:docMk/>
          <pc:sldMk cId="491048724" sldId="278"/>
        </pc:sldMkLst>
        <pc:spChg chg="add del">
          <ac:chgData name="김 택서" userId="6550baa756378846" providerId="LiveId" clId="{B7AF1057-D8A7-4981-81EF-999A3A9534D4}" dt="2018-06-27T16:27:25.989" v="2868"/>
          <ac:spMkLst>
            <pc:docMk/>
            <pc:sldMk cId="491048724" sldId="278"/>
            <ac:spMk id="2" creationId="{17CA7F8B-4F40-49AD-B7FA-03E2DA0DE6D0}"/>
          </ac:spMkLst>
        </pc:spChg>
        <pc:spChg chg="add mod">
          <ac:chgData name="김 택서" userId="6550baa756378846" providerId="LiveId" clId="{B7AF1057-D8A7-4981-81EF-999A3A9534D4}" dt="2018-06-27T16:38:55.367" v="3160" actId="20577"/>
          <ac:spMkLst>
            <pc:docMk/>
            <pc:sldMk cId="491048724" sldId="278"/>
            <ac:spMk id="4" creationId="{F9395928-8690-487B-9A18-A4CA68869A57}"/>
          </ac:spMkLst>
        </pc:spChg>
        <pc:spChg chg="add mod">
          <ac:chgData name="김 택서" userId="6550baa756378846" providerId="LiveId" clId="{B7AF1057-D8A7-4981-81EF-999A3A9534D4}" dt="2018-06-27T16:43:15.267" v="3206" actId="1076"/>
          <ac:spMkLst>
            <pc:docMk/>
            <pc:sldMk cId="491048724" sldId="278"/>
            <ac:spMk id="7" creationId="{4C4F9E78-7989-4CBF-8C38-5CDD1A50F72D}"/>
          </ac:spMkLst>
        </pc:spChg>
        <pc:picChg chg="add mod">
          <ac:chgData name="김 택서" userId="6550baa756378846" providerId="LiveId" clId="{B7AF1057-D8A7-4981-81EF-999A3A9534D4}" dt="2018-06-27T16:43:15.267" v="3206" actId="1076"/>
          <ac:picMkLst>
            <pc:docMk/>
            <pc:sldMk cId="491048724" sldId="278"/>
            <ac:picMk id="5" creationId="{7917688F-928C-4B78-B202-BAB542A251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451B5-C1D5-4BB8-A58F-6A8D381C7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79ECA5-4BF0-4657-91AA-75989D64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CC56B-5BE3-4B0A-9456-792C9FF2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F7FBD-7FC4-4EDC-B0C2-436648BC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E7766-986D-469E-BC0D-A46413DE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BA19-A163-4A6E-9037-0ECDBCED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41CA9-EC17-4AC2-B023-2AD707A2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A0996-46A7-4635-AC0F-668D6864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7395F-1CD2-40CD-B14B-70F4350F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D29C1D-62F7-41F6-A63B-B972E597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6393C6-D3A8-446B-8F55-6DFD32F53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962A4-A7F9-446F-954B-21CBC6A9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EEFD4-F54C-4DF4-9355-9A06E909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C84BA-22C4-4025-A657-5047FE03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612DF-E443-4326-99F7-C2A79EF7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F4B7A-CB60-47AD-9A6D-0FAD366D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75F93-5126-4CD5-9105-5534D13E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CD9AA-961D-4B5B-B477-6948D7C4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0872D-C0AE-46A4-9008-4712D030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E1F3AB-8A9F-4284-9A67-F069A442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591E-B39E-406E-9805-4A23963E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C37A3-B0B4-4126-9735-4D360176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3CD8B-ABF6-4107-81E1-284AAF45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C9085-D6FD-402A-8052-EE0503B5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4F8A3-3D15-4FCA-8490-D1047155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E4D62-521B-4F8B-A9C4-10FBF784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0B0CB-1569-4CEC-BF0B-3A939FD1A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A55D0-D790-406F-918C-BB790CF4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9E761-06E0-4E9B-A7F7-BEEC9DF9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F3528-1B2E-46DA-A96A-FFA90F2A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06DC6-5ABC-4E75-8AF3-379626AA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7E8A7-532A-4C96-8E48-A192E4A2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601D6-A659-4794-9D13-A8592551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A515B-E5F3-4BBB-8BE0-4408BCD3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F6ED77-0873-47DA-A07F-86BE051F9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DE64C0-8928-4FE1-9C4B-1C61F5DB4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62A064-E00D-4810-B0F6-71C7366B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5EF3B2-26AA-4F61-89A7-A1FF55DF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167DDD-E81D-460E-B86C-84EC4E85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5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67F78-8DB7-41B6-B027-42B8472F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8D1870-72EF-4D87-97D7-A4E9C902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9536F-E62E-45F4-A854-AB784A84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79E37-93AF-4251-9162-0D754598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6235AF-5651-4F16-8D7C-8E46B46A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359A0E-AC01-4C60-A923-CA54AD17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B0D50-AEDB-4CAD-8835-4E14B821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08FF-FBE7-491A-AE64-CCBA6870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D9408-4C10-44F9-838A-06A4DC27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15277-3DC3-4DD2-A857-678B7F34D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3AD85-3485-4F46-81D3-4A07E64C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7780C-AA2D-4F4C-BB9F-2722981C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C3E8C-311A-498D-AB29-DC1844C8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2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06351-68E9-4145-8404-F3C1C314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DBD73E-BCAB-4B01-BD78-6D464D4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3109C-9341-40E2-9E3D-F799ADA7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82942-F8A2-4D87-A5C6-5E92AE1F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72E82-F075-4BBF-92C7-C119626F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53415-B7F2-46C9-8768-BD2A20DB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5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AAEE5F-4D3D-426E-8D09-09F0EEE5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F65913-AE08-4003-9BAD-6650A7A9F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A08DE-AD5B-4F23-A77E-47A8095C0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2363-33EE-4CD3-80C7-24C076F94E39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F935A-A6FB-4D50-806C-3629F3619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26C3D-C74F-47E2-9CAA-75CA7027D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F3F8-86DF-4456-A5E9-151A6E9E5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4E82ED9B-6DD4-4717-97E7-ACDDB5674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03" y="1442811"/>
            <a:ext cx="2362200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2A30A-B655-4D4B-B8F6-8454EC8CCA0D}"/>
              </a:ext>
            </a:extLst>
          </p:cNvPr>
          <p:cNvSpPr txBox="1"/>
          <p:nvPr/>
        </p:nvSpPr>
        <p:spPr>
          <a:xfrm>
            <a:off x="5039478" y="2081462"/>
            <a:ext cx="538275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School Capture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manual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002FE-E5A0-4679-A74C-8DCBFB7C973C}"/>
              </a:ext>
            </a:extLst>
          </p:cNvPr>
          <p:cNvSpPr txBox="1"/>
          <p:nvPr/>
        </p:nvSpPr>
        <p:spPr>
          <a:xfrm>
            <a:off x="10886835" y="6596390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 by Kim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taekseo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2512A0-1648-44A2-89D4-5D7E1014557D}"/>
              </a:ext>
            </a:extLst>
          </p:cNvPr>
          <p:cNvSpPr txBox="1"/>
          <p:nvPr/>
        </p:nvSpPr>
        <p:spPr>
          <a:xfrm>
            <a:off x="4893587" y="4700563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30613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김택서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30620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이일훈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90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B27F7B09-0F1B-4A77-99F0-C9D35D26AB08}"/>
              </a:ext>
            </a:extLst>
          </p:cNvPr>
          <p:cNvSpPr/>
          <p:nvPr/>
        </p:nvSpPr>
        <p:spPr>
          <a:xfrm>
            <a:off x="3571875" y="3162300"/>
            <a:ext cx="676275" cy="676275"/>
          </a:xfrm>
          <a:prstGeom prst="smileyFace">
            <a:avLst/>
          </a:prstGeom>
          <a:solidFill>
            <a:srgbClr val="FFFF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44A5B-28F3-4EE2-83ED-74B73BD638DC}"/>
              </a:ext>
            </a:extLst>
          </p:cNvPr>
          <p:cNvSpPr txBox="1"/>
          <p:nvPr/>
        </p:nvSpPr>
        <p:spPr>
          <a:xfrm>
            <a:off x="5461000" y="1168400"/>
            <a:ext cx="5243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수업시간에 찍은 사진을 추가합니다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photos taken in class time from the main screen</a:t>
            </a:r>
          </a:p>
        </p:txBody>
      </p:sp>
    </p:spTree>
    <p:extLst>
      <p:ext uri="{BB962C8B-B14F-4D97-AF65-F5344CB8AC3E}">
        <p14:creationId xmlns:p14="http://schemas.microsoft.com/office/powerpoint/2010/main" val="825998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EC240-542F-4AA1-889F-2B315D3B92E7}"/>
              </a:ext>
            </a:extLst>
          </p:cNvPr>
          <p:cNvSpPr txBox="1"/>
          <p:nvPr/>
        </p:nvSpPr>
        <p:spPr>
          <a:xfrm>
            <a:off x="5461000" y="1168400"/>
            <a:ext cx="663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정상적으로 사진이 추가되면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토스메세지로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분류된 과목이름이 나타납니다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photos are added successfully classified subject name appears</a:t>
            </a:r>
          </a:p>
        </p:txBody>
      </p:sp>
    </p:spTree>
    <p:extLst>
      <p:ext uri="{BB962C8B-B14F-4D97-AF65-F5344CB8AC3E}">
        <p14:creationId xmlns:p14="http://schemas.microsoft.com/office/powerpoint/2010/main" val="1740080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B327ABF-6B57-46B9-BE11-14B61F1AD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0"/>
            <a:ext cx="3857625" cy="685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425C9-B5FA-410D-8178-1C80CBAD5D65}"/>
              </a:ext>
            </a:extLst>
          </p:cNvPr>
          <p:cNvSpPr txBox="1"/>
          <p:nvPr/>
        </p:nvSpPr>
        <p:spPr>
          <a:xfrm>
            <a:off x="6858000" y="1168400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분류된 사진들은 해당 과목에서 볼 수 있습니다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see added pictures select subject on main page</a:t>
            </a:r>
          </a:p>
        </p:txBody>
      </p:sp>
    </p:spTree>
    <p:extLst>
      <p:ext uri="{BB962C8B-B14F-4D97-AF65-F5344CB8AC3E}">
        <p14:creationId xmlns:p14="http://schemas.microsoft.com/office/powerpoint/2010/main" val="1031476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0A088-6320-4C4F-A374-81EB812F1667}"/>
              </a:ext>
            </a:extLst>
          </p:cNvPr>
          <p:cNvSpPr txBox="1"/>
          <p:nvPr/>
        </p:nvSpPr>
        <p:spPr>
          <a:xfrm>
            <a:off x="5461000" y="1168400"/>
            <a:ext cx="5296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과목의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메뉴탭에서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과목속성을 수정할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Modify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preference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 on menu tap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85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10DC9-F8CA-4729-9EDD-1D1AD539051A}"/>
              </a:ext>
            </a:extLst>
          </p:cNvPr>
          <p:cNvSpPr txBox="1"/>
          <p:nvPr/>
        </p:nvSpPr>
        <p:spPr>
          <a:xfrm>
            <a:off x="5461000" y="1168400"/>
            <a:ext cx="39116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탭하여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사진을 볼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Tap the picture to open it</a:t>
            </a:r>
          </a:p>
        </p:txBody>
      </p:sp>
    </p:spTree>
    <p:extLst>
      <p:ext uri="{BB962C8B-B14F-4D97-AF65-F5344CB8AC3E}">
        <p14:creationId xmlns:p14="http://schemas.microsoft.com/office/powerpoint/2010/main" val="1977280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F127-FE3A-4877-8898-D1769B07BED7}"/>
              </a:ext>
            </a:extLst>
          </p:cNvPr>
          <p:cNvSpPr txBox="1"/>
          <p:nvPr/>
        </p:nvSpPr>
        <p:spPr>
          <a:xfrm>
            <a:off x="5461000" y="1168400"/>
            <a:ext cx="5527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시간표의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메뉴탭에서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단축수업을 설정할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설정된 단축수업 날짜들을 볼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set short lesson to set short lesson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Tap show list of set date to see shortened day</a:t>
            </a:r>
          </a:p>
        </p:txBody>
      </p:sp>
    </p:spTree>
    <p:extLst>
      <p:ext uri="{BB962C8B-B14F-4D97-AF65-F5344CB8AC3E}">
        <p14:creationId xmlns:p14="http://schemas.microsoft.com/office/powerpoint/2010/main" val="1153938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F90ED-E9AB-42B6-BA51-16551A4917A7}"/>
              </a:ext>
            </a:extLst>
          </p:cNvPr>
          <p:cNvSpPr txBox="1"/>
          <p:nvPr/>
        </p:nvSpPr>
        <p:spPr>
          <a:xfrm>
            <a:off x="5461000" y="1168400"/>
            <a:ext cx="5349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클릭하여 날짜를 지정할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옵션을 알맞게 선택한 후 저장버튼을 누릅니다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the button to open date picker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set all options properly click save button</a:t>
            </a:r>
          </a:p>
        </p:txBody>
      </p:sp>
    </p:spTree>
    <p:extLst>
      <p:ext uri="{BB962C8B-B14F-4D97-AF65-F5344CB8AC3E}">
        <p14:creationId xmlns:p14="http://schemas.microsoft.com/office/powerpoint/2010/main" val="1953693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DB811-B75D-4316-961E-4198176DB4DE}"/>
              </a:ext>
            </a:extLst>
          </p:cNvPr>
          <p:cNvSpPr txBox="1"/>
          <p:nvPr/>
        </p:nvSpPr>
        <p:spPr>
          <a:xfrm>
            <a:off x="5461000" y="1168400"/>
            <a:ext cx="4373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탭하여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설정된 날짜를 제거할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Tap item to remove</a:t>
            </a:r>
          </a:p>
        </p:txBody>
      </p:sp>
    </p:spTree>
    <p:extLst>
      <p:ext uri="{BB962C8B-B14F-4D97-AF65-F5344CB8AC3E}">
        <p14:creationId xmlns:p14="http://schemas.microsoft.com/office/powerpoint/2010/main" val="364405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95928-8690-487B-9A18-A4CA68869A57}"/>
              </a:ext>
            </a:extLst>
          </p:cNvPr>
          <p:cNvSpPr txBox="1"/>
          <p:nvPr/>
        </p:nvSpPr>
        <p:spPr>
          <a:xfrm>
            <a:off x="5461000" y="1168400"/>
            <a:ext cx="4373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더 많은 사진을 저장하고 효율적으로 공부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knowledge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7917688F-928C-4B78-B202-BAB542A25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902" y="6113605"/>
            <a:ext cx="651469" cy="651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4F9E78-7989-4CBF-8C38-5CDD1A50F72D}"/>
              </a:ext>
            </a:extLst>
          </p:cNvPr>
          <p:cNvSpPr txBox="1"/>
          <p:nvPr/>
        </p:nvSpPr>
        <p:spPr>
          <a:xfrm>
            <a:off x="10586304" y="6169609"/>
            <a:ext cx="16056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School Capture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30613 / 30620</a:t>
            </a:r>
          </a:p>
        </p:txBody>
      </p:sp>
    </p:spTree>
    <p:extLst>
      <p:ext uri="{BB962C8B-B14F-4D97-AF65-F5344CB8AC3E}">
        <p14:creationId xmlns:p14="http://schemas.microsoft.com/office/powerpoint/2010/main" val="491048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E88A6-4569-4A80-ACD5-FA29E6966187}"/>
              </a:ext>
            </a:extLst>
          </p:cNvPr>
          <p:cNvSpPr txBox="1"/>
          <p:nvPr/>
        </p:nvSpPr>
        <p:spPr>
          <a:xfrm>
            <a:off x="5461000" y="1168400"/>
            <a:ext cx="4886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APK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파일을 설치하고 서랍에서 실행시킵니다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install APK file, run School Capture in drawer</a:t>
            </a:r>
          </a:p>
        </p:txBody>
      </p:sp>
    </p:spTree>
    <p:extLst>
      <p:ext uri="{BB962C8B-B14F-4D97-AF65-F5344CB8AC3E}">
        <p14:creationId xmlns:p14="http://schemas.microsoft.com/office/powerpoint/2010/main" val="2689287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C0DBF-EA51-49AD-84C3-8C60576402FE}"/>
              </a:ext>
            </a:extLst>
          </p:cNvPr>
          <p:cNvSpPr txBox="1"/>
          <p:nvPr/>
        </p:nvSpPr>
        <p:spPr>
          <a:xfrm>
            <a:off x="5461000" y="1168400"/>
            <a:ext cx="5873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Donate information and Timetable setting is in menu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13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A24F5-76E8-48D2-82EA-A56C6E95BABC}"/>
              </a:ext>
            </a:extLst>
          </p:cNvPr>
          <p:cNvSpPr txBox="1"/>
          <p:nvPr/>
        </p:nvSpPr>
        <p:spPr>
          <a:xfrm>
            <a:off x="5461000" y="1168400"/>
            <a:ext cx="5873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Donate information and Timetable setting is in menu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42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11EB8-814C-42F2-A71B-59804737D1B9}"/>
              </a:ext>
            </a:extLst>
          </p:cNvPr>
          <p:cNvSpPr txBox="1"/>
          <p:nvPr/>
        </p:nvSpPr>
        <p:spPr>
          <a:xfrm>
            <a:off x="5461000" y="1168400"/>
            <a:ext cx="5873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Donate information and Timetable setting is in menu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12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5FBDA-112D-4F0F-9AA5-1F53E76C16CD}"/>
              </a:ext>
            </a:extLst>
          </p:cNvPr>
          <p:cNvSpPr txBox="1"/>
          <p:nvPr/>
        </p:nvSpPr>
        <p:spPr>
          <a:xfrm>
            <a:off x="5461000" y="1168400"/>
            <a:ext cx="58734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메뉴에서 후원정보와 시간표설정을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추가버튼으로 과목과 사진을 추가 할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Donate information and Timetable setting is in menu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 through add button below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41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8CD47-B9B4-43C4-86A9-CA23986D2703}"/>
              </a:ext>
            </a:extLst>
          </p:cNvPr>
          <p:cNvSpPr txBox="1"/>
          <p:nvPr/>
        </p:nvSpPr>
        <p:spPr>
          <a:xfrm>
            <a:off x="5461000" y="1168400"/>
            <a:ext cx="5474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시간표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설정화면입니다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메인화면에서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추가한 과목들로 시간표를 설정합니다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timetable setup page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your timetable with subjects that you added</a:t>
            </a:r>
          </a:p>
        </p:txBody>
      </p:sp>
    </p:spTree>
    <p:extLst>
      <p:ext uri="{BB962C8B-B14F-4D97-AF65-F5344CB8AC3E}">
        <p14:creationId xmlns:p14="http://schemas.microsoft.com/office/powerpoint/2010/main" val="1716308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658BF-8BAA-4278-81E8-1A555B6E17BE}"/>
              </a:ext>
            </a:extLst>
          </p:cNvPr>
          <p:cNvSpPr txBox="1"/>
          <p:nvPr/>
        </p:nvSpPr>
        <p:spPr>
          <a:xfrm>
            <a:off x="5461000" y="1168400"/>
            <a:ext cx="5222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설정이 완료된 시간표의 예시입니다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an example of a timetable that has been set up</a:t>
            </a:r>
          </a:p>
        </p:txBody>
      </p:sp>
    </p:spTree>
    <p:extLst>
      <p:ext uri="{BB962C8B-B14F-4D97-AF65-F5344CB8AC3E}">
        <p14:creationId xmlns:p14="http://schemas.microsoft.com/office/powerpoint/2010/main" val="2909727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6F5D3F7-76FC-4B6A-A76A-CE1681F12470}"/>
              </a:ext>
            </a:extLst>
          </p:cNvPr>
          <p:cNvSpPr/>
          <p:nvPr/>
        </p:nvSpPr>
        <p:spPr>
          <a:xfrm>
            <a:off x="981075" y="0"/>
            <a:ext cx="38481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6EB92A-B3B8-44E7-8732-D14B54387275}"/>
              </a:ext>
            </a:extLst>
          </p:cNvPr>
          <p:cNvSpPr txBox="1"/>
          <p:nvPr/>
        </p:nvSpPr>
        <p:spPr>
          <a:xfrm>
            <a:off x="5461000" y="1168400"/>
            <a:ext cx="4373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길게눌러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과목을 없앨 수 있습니다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remove subject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15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376</Words>
  <Application>Microsoft Office PowerPoint</Application>
  <PresentationFormat>와이드스크린</PresentationFormat>
  <Paragraphs>80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택서</dc:creator>
  <cp:lastModifiedBy>김 택서</cp:lastModifiedBy>
  <cp:revision>4</cp:revision>
  <dcterms:created xsi:type="dcterms:W3CDTF">2018-06-27T14:30:53Z</dcterms:created>
  <dcterms:modified xsi:type="dcterms:W3CDTF">2018-06-27T16:43:20Z</dcterms:modified>
</cp:coreProperties>
</file>