
<file path=[Content_Types].xml><?xml version="1.0" encoding="utf-8"?>
<Types xmlns="http://schemas.openxmlformats.org/package/2006/content-types">
  <Override PartName="/ppt/slideLayouts/slideLayout4.xml" ContentType="application/vnd.openxmlformats-officedocument.presentationml.slideLayout+xml"/>
  <Default Extension="jpeg" ContentType="image/jpeg"/>
  <Override PartName="/ppt/slideLayouts/slideLayout6.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Default Extension="rels" ContentType="application/vnd.openxmlformats-package.relationship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sldIdLst>
    <p:sldId id="257" r:id="rId2"/>
    <p:sldId id="259" r:id="rId3"/>
    <p:sldId id="264" r:id="rId4"/>
    <p:sldId id="258" r:id="rId5"/>
    <p:sldId id="268" r:id="rId6"/>
    <p:sldId id="266" r:id="rId7"/>
    <p:sldId id="269" r:id="rId8"/>
    <p:sldId id="267" r:id="rId9"/>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133" d="100"/>
          <a:sy n="133" d="100"/>
        </p:scale>
        <p:origin x="-112" y="-13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2BDC46C-A839-47D7-946C-4660DE162DF1}" type="datetimeFigureOut">
              <a:rPr lang="en-CA" smtClean="0"/>
              <a:pPr/>
              <a:t>9/26/16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687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BDC46C-A839-47D7-946C-4660DE162DF1}" type="datetimeFigureOut">
              <a:rPr lang="en-CA" smtClean="0"/>
              <a:pPr/>
              <a:t>9/26/16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6188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BDC46C-A839-47D7-946C-4660DE162DF1}" type="datetimeFigureOut">
              <a:rPr lang="en-CA" smtClean="0"/>
              <a:pPr/>
              <a:t>9/26/16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501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2BDC46C-A839-47D7-946C-4660DE162DF1}" type="datetimeFigureOut">
              <a:rPr lang="en-CA" smtClean="0"/>
              <a:pPr/>
              <a:t>9/26/16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415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DC46C-A839-47D7-946C-4660DE162DF1}" type="datetimeFigureOut">
              <a:rPr lang="en-CA" smtClean="0"/>
              <a:pPr/>
              <a:t>9/26/16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99083310"/>
      </p:ext>
    </p:extLst>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2BDC46C-A839-47D7-946C-4660DE162DF1}" type="datetimeFigureOut">
              <a:rPr lang="en-CA" smtClean="0"/>
              <a:pPr/>
              <a:t>9/26/16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0076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2BDC46C-A839-47D7-946C-4660DE162DF1}" type="datetimeFigureOut">
              <a:rPr lang="en-CA" smtClean="0"/>
              <a:pPr/>
              <a:t>9/26/16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235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2BDC46C-A839-47D7-946C-4660DE162DF1}" type="datetimeFigureOut">
              <a:rPr lang="en-CA" smtClean="0"/>
              <a:pPr/>
              <a:t>9/26/16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8191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DC46C-A839-47D7-946C-4660DE162DF1}" type="datetimeFigureOut">
              <a:rPr lang="en-CA" smtClean="0"/>
              <a:pPr/>
              <a:t>9/26/16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15117559"/>
      </p:ext>
    </p:extLst>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DC46C-A839-47D7-946C-4660DE162DF1}" type="datetimeFigureOut">
              <a:rPr lang="en-CA" smtClean="0"/>
              <a:pPr/>
              <a:t>9/26/16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223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DC46C-A839-47D7-946C-4660DE162DF1}" type="datetimeFigureOut">
              <a:rPr lang="en-CA" smtClean="0"/>
              <a:pPr/>
              <a:t>9/26/16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615166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DC46C-A839-47D7-946C-4660DE162DF1}" type="datetimeFigureOut">
              <a:rPr lang="en-CA" smtClean="0"/>
              <a:pPr/>
              <a:t>9/26/16</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987F8-50BF-4F6E-A104-733BB74521D9}" type="slidenum">
              <a:rPr lang="en-CA" smtClean="0"/>
              <a:pPr/>
              <a:t>‹#›</a:t>
            </a:fld>
            <a:endParaRPr lang="en-CA"/>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561470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876800" y="3657600"/>
            <a:ext cx="3691880" cy="2776178"/>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685800" y="3886200"/>
            <a:ext cx="3558965" cy="2378036"/>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pic>
      <p:sp>
        <p:nvSpPr>
          <p:cNvPr id="7" name="Rectangle 6"/>
          <p:cNvSpPr/>
          <p:nvPr/>
        </p:nvSpPr>
        <p:spPr>
          <a:xfrm>
            <a:off x="685800" y="304800"/>
            <a:ext cx="7696200" cy="3416320"/>
          </a:xfrm>
          <a:prstGeom prst="rect">
            <a:avLst/>
          </a:prstGeom>
        </p:spPr>
        <p:txBody>
          <a:bodyPr wrap="square">
            <a:spAutoFit/>
          </a:bodyPr>
          <a:lstStyle/>
          <a:p>
            <a:pPr algn="ctr"/>
            <a:r>
              <a:rPr lang="en-CA" sz="7200" dirty="0" err="1" smtClean="0"/>
              <a:t>Suheir</a:t>
            </a:r>
            <a:r>
              <a:rPr lang="en-CA" sz="7200" dirty="0" smtClean="0"/>
              <a:t> </a:t>
            </a:r>
            <a:r>
              <a:rPr lang="en-CA" sz="7200" dirty="0" err="1" smtClean="0"/>
              <a:t>Hammad</a:t>
            </a:r>
            <a:endParaRPr lang="en-CA" dirty="0" smtClean="0"/>
          </a:p>
          <a:p>
            <a:pPr algn="ctr"/>
            <a:endParaRPr lang="en-CA" b="1" dirty="0" smtClean="0"/>
          </a:p>
          <a:p>
            <a:pPr algn="ctr"/>
            <a:r>
              <a:rPr lang="en-CA" b="1" dirty="0" smtClean="0"/>
              <a:t>Poet</a:t>
            </a:r>
            <a:r>
              <a:rPr lang="en-CA" b="1" dirty="0" smtClean="0"/>
              <a:t>, </a:t>
            </a:r>
            <a:r>
              <a:rPr lang="en-CA" b="1" dirty="0" smtClean="0"/>
              <a:t>playwright</a:t>
            </a:r>
          </a:p>
          <a:p>
            <a:pPr algn="ctr"/>
            <a:r>
              <a:rPr lang="en-CA" b="1" dirty="0" smtClean="0"/>
              <a:t/>
            </a:r>
            <a:br>
              <a:rPr lang="en-CA" b="1" dirty="0" smtClean="0"/>
            </a:br>
            <a:r>
              <a:rPr lang="en-CA" b="1" dirty="0" err="1" smtClean="0"/>
              <a:t>Suheir</a:t>
            </a:r>
            <a:r>
              <a:rPr lang="en-CA" b="1" dirty="0" smtClean="0"/>
              <a:t> </a:t>
            </a:r>
            <a:r>
              <a:rPr lang="en-CA" b="1" dirty="0" err="1" smtClean="0"/>
              <a:t>Hammad</a:t>
            </a:r>
            <a:r>
              <a:rPr lang="en-CA" b="1" dirty="0" smtClean="0"/>
              <a:t> (b.1973) is a Palestinian-American poet, author and political activist. She was born in Amman, Jordan. Her parents were Palestinian refugees who immigrated along with their daughter to Brooklyn, New York City when she was five years old. </a:t>
            </a:r>
            <a:r>
              <a:rPr lang="en-CA" sz="2400" dirty="0" smtClean="0"/>
              <a:t/>
            </a:r>
            <a:br>
              <a:rPr lang="en-CA" sz="2400" dirty="0" smtClean="0"/>
            </a:b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76790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1043608" y="332656"/>
            <a:ext cx="6881192" cy="5970865"/>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 “What I Will” (2006)</a:t>
            </a:r>
          </a:p>
          <a:p>
            <a:endParaRPr lang="en-CA" sz="2000" dirty="0" smtClean="0"/>
          </a:p>
          <a:p>
            <a:r>
              <a:rPr lang="en-CA" sz="2000" b="1" dirty="0" smtClean="0"/>
              <a:t>I will not dance to your war drum.</a:t>
            </a:r>
            <a:r>
              <a:rPr lang="en-CA" sz="2000" b="1" dirty="0" smtClean="0"/>
              <a:t> </a:t>
            </a:r>
          </a:p>
          <a:p>
            <a:r>
              <a:rPr lang="en-CA" sz="2000" b="1" dirty="0" smtClean="0"/>
              <a:t>I </a:t>
            </a:r>
            <a:r>
              <a:rPr lang="en-CA" sz="2000" b="1" dirty="0" smtClean="0"/>
              <a:t>will not lend my soul nor my bones to your war drum.</a:t>
            </a:r>
            <a:r>
              <a:rPr lang="en-CA" sz="2000" b="1" dirty="0" smtClean="0"/>
              <a:t> </a:t>
            </a:r>
          </a:p>
          <a:p>
            <a:r>
              <a:rPr lang="en-CA" sz="2000" b="1" dirty="0" smtClean="0"/>
              <a:t>I </a:t>
            </a:r>
            <a:r>
              <a:rPr lang="en-CA" sz="2000" b="1" dirty="0" smtClean="0"/>
              <a:t>will not dance to that beating.</a:t>
            </a:r>
            <a:r>
              <a:rPr lang="en-CA" sz="2000" b="1" dirty="0" smtClean="0"/>
              <a:t> </a:t>
            </a:r>
          </a:p>
          <a:p>
            <a:r>
              <a:rPr lang="en-CA" sz="2000" b="1" dirty="0" smtClean="0"/>
              <a:t>I </a:t>
            </a:r>
            <a:r>
              <a:rPr lang="en-CA" sz="2000" b="1" dirty="0" smtClean="0"/>
              <a:t>know that beat.</a:t>
            </a:r>
            <a:r>
              <a:rPr lang="en-CA" sz="2000" b="1" dirty="0" smtClean="0"/>
              <a:t> </a:t>
            </a:r>
          </a:p>
          <a:p>
            <a:r>
              <a:rPr lang="en-CA" sz="2000" b="1" dirty="0" smtClean="0"/>
              <a:t>It </a:t>
            </a:r>
            <a:r>
              <a:rPr lang="en-CA" sz="2000" b="1" dirty="0" smtClean="0"/>
              <a:t>is lifeless.</a:t>
            </a:r>
            <a:r>
              <a:rPr lang="en-CA" sz="2000" b="1" dirty="0" smtClean="0"/>
              <a:t> </a:t>
            </a:r>
          </a:p>
          <a:p>
            <a:r>
              <a:rPr lang="en-CA" sz="2000" b="1" dirty="0" smtClean="0"/>
              <a:t>I </a:t>
            </a:r>
            <a:r>
              <a:rPr lang="en-CA" sz="2000" b="1" dirty="0" smtClean="0"/>
              <a:t>know intimately that skin you are hitting</a:t>
            </a:r>
            <a:r>
              <a:rPr lang="en-CA" sz="2000" b="1" dirty="0" smtClean="0"/>
              <a:t>.</a:t>
            </a:r>
          </a:p>
          <a:p>
            <a:r>
              <a:rPr lang="en-CA" sz="2000" b="1" dirty="0" smtClean="0"/>
              <a:t>It </a:t>
            </a:r>
            <a:r>
              <a:rPr lang="en-CA" sz="2000" b="1" dirty="0" smtClean="0"/>
              <a:t>was alive once, hunted, stolen, stretched.</a:t>
            </a:r>
            <a:r>
              <a:rPr lang="en-CA" sz="2000" b="1" dirty="0" smtClean="0"/>
              <a:t> </a:t>
            </a:r>
          </a:p>
          <a:p>
            <a:r>
              <a:rPr lang="en-CA" sz="2000" b="1" dirty="0" smtClean="0"/>
              <a:t>I </a:t>
            </a:r>
            <a:r>
              <a:rPr lang="en-CA" sz="2000" b="1" dirty="0" smtClean="0"/>
              <a:t>will not dance to your drummed-up war.</a:t>
            </a:r>
            <a:r>
              <a:rPr lang="en-CA" sz="2000" b="1" dirty="0" smtClean="0"/>
              <a:t> </a:t>
            </a:r>
          </a:p>
          <a:p>
            <a:r>
              <a:rPr lang="en-CA" sz="2000" b="1" dirty="0" smtClean="0"/>
              <a:t>I </a:t>
            </a:r>
            <a:r>
              <a:rPr lang="en-CA" sz="2000" b="1" dirty="0" smtClean="0"/>
              <a:t>will not pop, spin, break for you.</a:t>
            </a:r>
            <a:r>
              <a:rPr lang="en-CA" sz="2000" b="1" dirty="0" smtClean="0"/>
              <a:t> </a:t>
            </a:r>
          </a:p>
          <a:p>
            <a:r>
              <a:rPr lang="en-CA" sz="2000" b="1" dirty="0" smtClean="0"/>
              <a:t>I </a:t>
            </a:r>
            <a:r>
              <a:rPr lang="en-CA" sz="2000" b="1" dirty="0" smtClean="0"/>
              <a:t>will not hate for you or even hate you.</a:t>
            </a:r>
            <a:r>
              <a:rPr lang="en-CA" sz="2000" b="1" dirty="0" smtClean="0"/>
              <a:t> </a:t>
            </a:r>
          </a:p>
          <a:p>
            <a:r>
              <a:rPr lang="en-CA" sz="2000" b="1" dirty="0" smtClean="0"/>
              <a:t>I </a:t>
            </a:r>
            <a:r>
              <a:rPr lang="en-CA" sz="2000" b="1" dirty="0" smtClean="0"/>
              <a:t>will not kill for you.</a:t>
            </a:r>
            <a:r>
              <a:rPr lang="en-CA" sz="2000" b="1" dirty="0" smtClean="0"/>
              <a:t> </a:t>
            </a:r>
          </a:p>
          <a:p>
            <a:r>
              <a:rPr lang="en-CA" sz="2000" b="1" dirty="0" smtClean="0"/>
              <a:t>Especially </a:t>
            </a:r>
            <a:r>
              <a:rPr lang="en-CA" sz="2000" b="1" dirty="0" smtClean="0"/>
              <a:t>I will not die for </a:t>
            </a:r>
            <a:r>
              <a:rPr lang="en-CA" sz="2000" b="1" dirty="0" smtClean="0"/>
              <a:t>you.</a:t>
            </a:r>
          </a:p>
          <a:p>
            <a:r>
              <a:rPr lang="en-CA" sz="2000" b="1" dirty="0" smtClean="0"/>
              <a:t>I will not mourn the dead with murder nor suicide.</a:t>
            </a:r>
            <a:r>
              <a:rPr lang="en-CA" sz="2000" b="1" dirty="0" smtClean="0"/>
              <a:t> </a:t>
            </a:r>
          </a:p>
          <a:p>
            <a:r>
              <a:rPr lang="en-CA" sz="2000" b="1" dirty="0" smtClean="0"/>
              <a:t>I </a:t>
            </a:r>
            <a:r>
              <a:rPr lang="en-CA" sz="2000" b="1" dirty="0" smtClean="0"/>
              <a:t>will not side with you or dance to bombs because everyone is dancing.</a:t>
            </a:r>
            <a:r>
              <a:rPr lang="en-CA" sz="2000" b="1" dirty="0" smtClean="0"/>
              <a:t> </a:t>
            </a:r>
          </a:p>
          <a:p>
            <a:r>
              <a:rPr lang="en-CA" sz="2000" b="1" dirty="0" smtClean="0"/>
              <a:t>Everyone </a:t>
            </a:r>
            <a:r>
              <a:rPr lang="en-CA" sz="2000" b="1" dirty="0" smtClean="0"/>
              <a:t>can be wrong</a:t>
            </a:r>
            <a:r>
              <a:rPr lang="en-CA" sz="2000" b="1" dirty="0" smtClean="0"/>
              <a:t>.</a:t>
            </a:r>
          </a:p>
          <a:p>
            <a:endParaRPr lang="en-CA" sz="400" dirty="0" smtClean="0"/>
          </a:p>
          <a:p>
            <a:r>
              <a:rPr lang="en-CA" sz="1200" i="1" dirty="0" smtClean="0"/>
              <a:t>(continued, next slide…)</a:t>
            </a:r>
            <a:endParaRPr lang="en-CA" sz="1200" i="1"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1541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990600" y="304800"/>
            <a:ext cx="6934200" cy="4431983"/>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a:t>
            </a:r>
            <a:r>
              <a:rPr lang="en-CA" sz="2600" b="1" dirty="0" smtClean="0"/>
              <a:t> “What </a:t>
            </a:r>
            <a:r>
              <a:rPr lang="en-CA" sz="2600" b="1" dirty="0" smtClean="0"/>
              <a:t>I </a:t>
            </a:r>
            <a:r>
              <a:rPr lang="en-CA" sz="2600" b="1" dirty="0" smtClean="0"/>
              <a:t>Will” </a:t>
            </a:r>
            <a:r>
              <a:rPr lang="en-CA" sz="2600" b="1" dirty="0" smtClean="0"/>
              <a:t>(2006</a:t>
            </a:r>
            <a:r>
              <a:rPr lang="en-CA" sz="2600" b="1" dirty="0" smtClean="0"/>
              <a:t>) </a:t>
            </a:r>
          </a:p>
          <a:p>
            <a:pPr algn="ctr"/>
            <a:r>
              <a:rPr lang="en-CA" sz="1600" b="1" i="1" dirty="0" smtClean="0"/>
              <a:t>(</a:t>
            </a:r>
            <a:r>
              <a:rPr lang="en-CA" sz="1600" b="1" i="1" dirty="0" smtClean="0"/>
              <a:t>Continued) </a:t>
            </a:r>
          </a:p>
          <a:p>
            <a:endParaRPr lang="en-CA" sz="2000" b="1" dirty="0" smtClean="0"/>
          </a:p>
          <a:p>
            <a:r>
              <a:rPr lang="en-CA" sz="2000" b="1" dirty="0" smtClean="0"/>
              <a:t>Life </a:t>
            </a:r>
            <a:r>
              <a:rPr lang="en-CA" sz="2000" b="1" dirty="0" smtClean="0"/>
              <a:t>is a right, not collateral or casual</a:t>
            </a:r>
            <a:r>
              <a:rPr lang="en-CA" sz="2000" b="1" dirty="0" smtClean="0"/>
              <a:t>.</a:t>
            </a:r>
          </a:p>
          <a:p>
            <a:r>
              <a:rPr lang="en-CA" sz="2000" b="1" dirty="0" smtClean="0"/>
              <a:t>I </a:t>
            </a:r>
            <a:r>
              <a:rPr lang="en-CA" sz="2000" b="1" dirty="0" smtClean="0"/>
              <a:t>will not forget where I come from.</a:t>
            </a:r>
            <a:r>
              <a:rPr lang="en-CA" sz="2000" b="1" dirty="0" smtClean="0"/>
              <a:t> </a:t>
            </a:r>
          </a:p>
          <a:p>
            <a:r>
              <a:rPr lang="en-CA" sz="2000" b="1" dirty="0" smtClean="0"/>
              <a:t>I </a:t>
            </a:r>
            <a:r>
              <a:rPr lang="en-CA" sz="2000" b="1" dirty="0" smtClean="0"/>
              <a:t>will craft my own drum.</a:t>
            </a:r>
            <a:r>
              <a:rPr lang="en-CA" sz="2000" b="1" dirty="0" smtClean="0"/>
              <a:t> </a:t>
            </a:r>
          </a:p>
          <a:p>
            <a:r>
              <a:rPr lang="en-CA" sz="2000" b="1" dirty="0" smtClean="0"/>
              <a:t>Gather </a:t>
            </a:r>
            <a:r>
              <a:rPr lang="en-CA" sz="2000" b="1" dirty="0" smtClean="0"/>
              <a:t>my beloved near, and our chanting will be dancing.</a:t>
            </a:r>
            <a:r>
              <a:rPr lang="en-CA" sz="2000" b="1" dirty="0" smtClean="0"/>
              <a:t> </a:t>
            </a:r>
          </a:p>
          <a:p>
            <a:r>
              <a:rPr lang="en-CA" sz="2000" b="1" dirty="0" smtClean="0"/>
              <a:t>Our </a:t>
            </a:r>
            <a:r>
              <a:rPr lang="en-CA" sz="2000" b="1" dirty="0" smtClean="0"/>
              <a:t>humming will be drumming.</a:t>
            </a:r>
            <a:r>
              <a:rPr lang="en-CA" sz="2000" b="1" dirty="0" smtClean="0"/>
              <a:t> </a:t>
            </a:r>
          </a:p>
          <a:p>
            <a:r>
              <a:rPr lang="en-CA" sz="2000" b="1" dirty="0" smtClean="0"/>
              <a:t>I </a:t>
            </a:r>
            <a:r>
              <a:rPr lang="en-CA" sz="2000" b="1" dirty="0" smtClean="0"/>
              <a:t>will not be played.</a:t>
            </a:r>
            <a:r>
              <a:rPr lang="en-CA" sz="2000" b="1" dirty="0" smtClean="0"/>
              <a:t> </a:t>
            </a:r>
          </a:p>
          <a:p>
            <a:r>
              <a:rPr lang="en-CA" sz="2000" b="1" dirty="0" smtClean="0"/>
              <a:t>I </a:t>
            </a:r>
            <a:r>
              <a:rPr lang="en-CA" sz="2000" b="1" dirty="0" smtClean="0"/>
              <a:t>will not lend my name nor my rhythm to your beat.</a:t>
            </a:r>
            <a:r>
              <a:rPr lang="en-CA" sz="2000" b="1" dirty="0" smtClean="0"/>
              <a:t> </a:t>
            </a:r>
          </a:p>
          <a:p>
            <a:r>
              <a:rPr lang="en-CA" sz="2000" b="1" dirty="0" smtClean="0"/>
              <a:t>I </a:t>
            </a:r>
            <a:r>
              <a:rPr lang="en-CA" sz="2000" b="1" dirty="0" smtClean="0"/>
              <a:t>will dance and resist and dance and persist and dance.</a:t>
            </a:r>
            <a:r>
              <a:rPr lang="en-CA" sz="2000" b="1" dirty="0" smtClean="0"/>
              <a:t> </a:t>
            </a:r>
          </a:p>
          <a:p>
            <a:r>
              <a:rPr lang="en-CA" sz="2000" b="1" dirty="0" smtClean="0"/>
              <a:t>This </a:t>
            </a:r>
            <a:r>
              <a:rPr lang="en-CA" sz="2000" b="1" dirty="0" smtClean="0"/>
              <a:t>heartbeat is louder than death.</a:t>
            </a:r>
            <a:r>
              <a:rPr lang="en-CA" sz="2000" b="1" dirty="0" smtClean="0"/>
              <a:t> </a:t>
            </a:r>
          </a:p>
          <a:p>
            <a:r>
              <a:rPr lang="en-CA" sz="2000" b="1" dirty="0" smtClean="0"/>
              <a:t>Your </a:t>
            </a:r>
            <a:r>
              <a:rPr lang="en-CA" sz="2000" b="1" dirty="0" smtClean="0"/>
              <a:t>war drum </a:t>
            </a:r>
            <a:r>
              <a:rPr lang="en-CA" sz="2000" b="1" dirty="0" err="1" smtClean="0"/>
              <a:t>ain't</a:t>
            </a:r>
            <a:r>
              <a:rPr lang="en-CA" sz="2000" b="1" dirty="0" smtClean="0"/>
              <a:t> louder than this breath</a:t>
            </a:r>
            <a:r>
              <a:rPr lang="en-CA" sz="2000" b="1" dirty="0" smtClean="0"/>
              <a:t>.</a:t>
            </a:r>
          </a:p>
          <a:p>
            <a:r>
              <a:rPr lang="en-CA" sz="2000" b="1" dirty="0" err="1" smtClean="0"/>
              <a:t>Haaa</a:t>
            </a:r>
            <a:r>
              <a:rPr lang="en-CA" sz="2000" b="1" dirty="0" smtClean="0"/>
              <a:t>. </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p:nvPr/>
        </p:nvSpPr>
        <p:spPr>
          <a:xfrm>
            <a:off x="1043608" y="332657"/>
            <a:ext cx="6881192" cy="5539978"/>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 “Break Clustered” (2008)</a:t>
            </a:r>
          </a:p>
          <a:p>
            <a:endParaRPr lang="en-CA" sz="2000" dirty="0" smtClean="0"/>
          </a:p>
          <a:p>
            <a:r>
              <a:rPr lang="en-CA" sz="2000" b="1" dirty="0" smtClean="0"/>
              <a:t>All holy history banned.</a:t>
            </a:r>
            <a:r>
              <a:rPr lang="en-CA" sz="2000" b="1" dirty="0" smtClean="0"/>
              <a:t> </a:t>
            </a:r>
          </a:p>
          <a:p>
            <a:r>
              <a:rPr lang="en-CA" sz="2000" b="1" dirty="0" smtClean="0"/>
              <a:t>Unwritten </a:t>
            </a:r>
            <a:r>
              <a:rPr lang="en-CA" sz="2000" b="1" dirty="0" smtClean="0"/>
              <a:t>books predicted the future, projected the </a:t>
            </a:r>
            <a:r>
              <a:rPr lang="en-CA" sz="2000" b="1" dirty="0" smtClean="0"/>
              <a:t>past, </a:t>
            </a:r>
          </a:p>
          <a:p>
            <a:r>
              <a:rPr lang="en-CA" sz="2000" b="1" dirty="0" smtClean="0"/>
              <a:t>but </a:t>
            </a:r>
            <a:r>
              <a:rPr lang="en-CA" sz="2000" b="1" dirty="0" smtClean="0"/>
              <a:t>my head unwraps around what appears </a:t>
            </a:r>
            <a:r>
              <a:rPr lang="en-CA" sz="2000" b="1" dirty="0" smtClean="0"/>
              <a:t>limitless:</a:t>
            </a:r>
          </a:p>
          <a:p>
            <a:r>
              <a:rPr lang="en-CA" sz="2000" b="1" dirty="0" smtClean="0"/>
              <a:t>m</a:t>
            </a:r>
            <a:r>
              <a:rPr lang="en-CA" sz="2000" b="1" dirty="0" smtClean="0"/>
              <a:t>an’s </a:t>
            </a:r>
            <a:r>
              <a:rPr lang="en-CA" sz="2000" b="1" dirty="0" smtClean="0"/>
              <a:t>creative violence.</a:t>
            </a:r>
            <a:r>
              <a:rPr lang="en-CA" sz="2000" b="1" dirty="0" smtClean="0"/>
              <a:t> </a:t>
            </a:r>
          </a:p>
          <a:p>
            <a:endParaRPr lang="en-CA" sz="2000" b="1" dirty="0" smtClean="0"/>
          </a:p>
          <a:p>
            <a:r>
              <a:rPr lang="en-CA" sz="2000" b="1" dirty="0" smtClean="0"/>
              <a:t>Whose </a:t>
            </a:r>
            <a:r>
              <a:rPr lang="en-CA" sz="2000" b="1" dirty="0" smtClean="0"/>
              <a:t>son shall it be?</a:t>
            </a:r>
            <a:r>
              <a:rPr lang="en-CA" sz="2000" b="1" dirty="0" smtClean="0"/>
              <a:t> </a:t>
            </a:r>
          </a:p>
          <a:p>
            <a:r>
              <a:rPr lang="en-CA" sz="2000" b="1" dirty="0" smtClean="0"/>
              <a:t>Which </a:t>
            </a:r>
            <a:r>
              <a:rPr lang="en-CA" sz="2000" b="1" dirty="0" smtClean="0"/>
              <a:t>male child will perish a new day?</a:t>
            </a:r>
            <a:r>
              <a:rPr lang="en-CA" sz="2000" b="1" dirty="0" smtClean="0"/>
              <a:t> </a:t>
            </a:r>
          </a:p>
          <a:p>
            <a:r>
              <a:rPr lang="en-CA" sz="2000" b="1" dirty="0" smtClean="0"/>
              <a:t>Our boys’ </a:t>
            </a:r>
            <a:r>
              <a:rPr lang="en-CA" sz="2000" b="1" dirty="0" smtClean="0"/>
              <a:t>deaths galvanize.</a:t>
            </a:r>
            <a:r>
              <a:rPr lang="en-CA" sz="2000" b="1" dirty="0" smtClean="0"/>
              <a:t> </a:t>
            </a:r>
          </a:p>
          <a:p>
            <a:r>
              <a:rPr lang="en-CA" sz="2000" b="1" dirty="0" smtClean="0"/>
              <a:t>We </a:t>
            </a:r>
            <a:r>
              <a:rPr lang="en-CA" sz="2000" b="1" dirty="0" smtClean="0"/>
              <a:t>cherish corpses.</a:t>
            </a:r>
            <a:r>
              <a:rPr lang="en-CA" sz="2000" b="1" dirty="0" smtClean="0"/>
              <a:t> </a:t>
            </a:r>
          </a:p>
          <a:p>
            <a:r>
              <a:rPr lang="en-CA" sz="2000" b="1" dirty="0" smtClean="0"/>
              <a:t>We </a:t>
            </a:r>
            <a:r>
              <a:rPr lang="en-CA" sz="2000" b="1" dirty="0" smtClean="0"/>
              <a:t>mourn women, complicated.</a:t>
            </a:r>
            <a:r>
              <a:rPr lang="en-CA" sz="2000" b="1" dirty="0" smtClean="0"/>
              <a:t> </a:t>
            </a:r>
          </a:p>
          <a:p>
            <a:r>
              <a:rPr lang="en-CA" sz="2000" b="1" dirty="0" smtClean="0"/>
              <a:t>Bitches </a:t>
            </a:r>
            <a:r>
              <a:rPr lang="en-CA" sz="2000" b="1" dirty="0" smtClean="0"/>
              <a:t>get beat daily.</a:t>
            </a:r>
            <a:r>
              <a:rPr lang="en-CA" sz="2000" b="1" dirty="0" smtClean="0"/>
              <a:t> </a:t>
            </a:r>
          </a:p>
          <a:p>
            <a:r>
              <a:rPr lang="en-CA" sz="2000" b="1" dirty="0" smtClean="0"/>
              <a:t>Profits </a:t>
            </a:r>
            <a:r>
              <a:rPr lang="en-CA" sz="2000" b="1" dirty="0" smtClean="0"/>
              <a:t>made, prophets ignored.</a:t>
            </a:r>
            <a:r>
              <a:rPr lang="en-CA" sz="2000" b="1" dirty="0" smtClean="0"/>
              <a:t> </a:t>
            </a:r>
          </a:p>
          <a:p>
            <a:r>
              <a:rPr lang="en-CA" sz="2000" b="1" dirty="0" smtClean="0"/>
              <a:t>War </a:t>
            </a:r>
            <a:r>
              <a:rPr lang="en-CA" sz="2000" b="1" dirty="0" smtClean="0"/>
              <a:t>and </a:t>
            </a:r>
            <a:r>
              <a:rPr lang="en-CA" sz="2000" b="1" dirty="0" smtClean="0"/>
              <a:t>tooth </a:t>
            </a:r>
            <a:r>
              <a:rPr lang="en-CA" sz="2000" b="1" dirty="0" err="1" smtClean="0"/>
              <a:t>enameled</a:t>
            </a:r>
            <a:r>
              <a:rPr lang="en-CA" sz="2000" b="1" dirty="0" smtClean="0"/>
              <a:t> </a:t>
            </a:r>
            <a:r>
              <a:rPr lang="en-CA" sz="2000" b="1" dirty="0" smtClean="0"/>
              <a:t>salted lemon childhoods.</a:t>
            </a:r>
            <a:r>
              <a:rPr lang="en-CA" sz="2000" b="1" dirty="0" smtClean="0"/>
              <a:t> </a:t>
            </a:r>
          </a:p>
          <a:p>
            <a:r>
              <a:rPr lang="en-CA" sz="2000" b="1" dirty="0" smtClean="0"/>
              <a:t>All </a:t>
            </a:r>
            <a:r>
              <a:rPr lang="en-CA" sz="2000" b="1" dirty="0" smtClean="0"/>
              <a:t>colors run, none of us solid.</a:t>
            </a:r>
            <a:r>
              <a:rPr lang="en-CA" sz="2000" b="1" dirty="0" smtClean="0"/>
              <a:t> </a:t>
            </a:r>
          </a:p>
          <a:p>
            <a:endParaRPr lang="en-CA" sz="1200" b="1" dirty="0" smtClean="0"/>
          </a:p>
          <a:p>
            <a:endParaRPr lang="en-CA" sz="400" b="1" dirty="0" smtClean="0"/>
          </a:p>
          <a:p>
            <a:r>
              <a:rPr lang="en-CA" sz="1200" i="1" dirty="0" smtClean="0"/>
              <a:t>(continued, next slide…)</a:t>
            </a:r>
            <a:endParaRPr lang="en-CA" sz="2000" b="1"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13094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990600" y="304800"/>
            <a:ext cx="6553200" cy="6401753"/>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 “Break Clustered” (2008) </a:t>
            </a:r>
            <a:endParaRPr lang="en-CA" sz="2600" b="1" dirty="0" smtClean="0"/>
          </a:p>
          <a:p>
            <a:pPr algn="ctr"/>
            <a:r>
              <a:rPr lang="en-CA" sz="1600" b="1" i="1" dirty="0" smtClean="0"/>
              <a:t>(Continued)</a:t>
            </a:r>
            <a:r>
              <a:rPr lang="en-CA" sz="1600" b="1" i="1" dirty="0" smtClean="0"/>
              <a:t> </a:t>
            </a:r>
          </a:p>
          <a:p>
            <a:pPr algn="ctr"/>
            <a:endParaRPr lang="en-CA" sz="2000" b="1" i="1" dirty="0" smtClean="0"/>
          </a:p>
          <a:p>
            <a:r>
              <a:rPr lang="en-CA" sz="2000" b="1" dirty="0" smtClean="0"/>
              <a:t>Don't look for shadow behind me. I carry it within. </a:t>
            </a:r>
          </a:p>
          <a:p>
            <a:r>
              <a:rPr lang="en-CA" sz="2000" b="1" dirty="0" smtClean="0"/>
              <a:t>I live cycles of light and darkness. </a:t>
            </a:r>
          </a:p>
          <a:p>
            <a:r>
              <a:rPr lang="en-CA" sz="2000" b="1" dirty="0" smtClean="0"/>
              <a:t>Rhythm is half silence. </a:t>
            </a:r>
          </a:p>
          <a:p>
            <a:r>
              <a:rPr lang="en-CA" sz="2000" b="1" dirty="0" smtClean="0"/>
              <a:t>I see now, I never was one and not the other. </a:t>
            </a:r>
          </a:p>
          <a:p>
            <a:r>
              <a:rPr lang="en-CA" sz="2000" b="1" dirty="0" smtClean="0"/>
              <a:t>Sickness, health, tender violence, I think now I never was pure. </a:t>
            </a:r>
          </a:p>
          <a:p>
            <a:r>
              <a:rPr lang="en-CA" sz="2000" b="1" dirty="0" smtClean="0"/>
              <a:t>Before form I was storm; blind, </a:t>
            </a:r>
            <a:r>
              <a:rPr lang="en-CA" sz="2000" b="1" dirty="0" err="1" smtClean="0"/>
              <a:t>ign'ant</a:t>
            </a:r>
            <a:r>
              <a:rPr lang="en-CA" sz="2000" b="1" dirty="0" smtClean="0"/>
              <a:t> -- still am. </a:t>
            </a:r>
          </a:p>
          <a:p>
            <a:r>
              <a:rPr lang="en-CA" sz="2000" b="1" dirty="0" smtClean="0"/>
              <a:t>Humanity contracted itself blind, malignant. </a:t>
            </a:r>
          </a:p>
          <a:p>
            <a:r>
              <a:rPr lang="en-CA" sz="2000" b="1" dirty="0" smtClean="0"/>
              <a:t>I never was pure.</a:t>
            </a:r>
            <a:r>
              <a:rPr lang="en-CA" sz="2000" b="1" dirty="0" smtClean="0"/>
              <a:t> </a:t>
            </a:r>
          </a:p>
          <a:p>
            <a:endParaRPr lang="en-CA" sz="2000" b="1" dirty="0" smtClean="0"/>
          </a:p>
          <a:p>
            <a:r>
              <a:rPr lang="en-CA" sz="2000" b="1" dirty="0" smtClean="0"/>
              <a:t>Girl spoiled before ripened. </a:t>
            </a:r>
          </a:p>
          <a:p>
            <a:r>
              <a:rPr lang="en-CA" sz="2000" b="1" dirty="0" smtClean="0"/>
              <a:t>Language can’t math me. </a:t>
            </a:r>
          </a:p>
          <a:p>
            <a:r>
              <a:rPr lang="en-CA" sz="2000" b="1" dirty="0" smtClean="0"/>
              <a:t>I experience exponentially. </a:t>
            </a:r>
          </a:p>
          <a:p>
            <a:r>
              <a:rPr lang="en-CA" sz="2000" b="1" dirty="0" smtClean="0"/>
              <a:t>Everything is everything.</a:t>
            </a:r>
            <a:r>
              <a:rPr lang="en-CA" sz="2000" b="1" dirty="0" smtClean="0"/>
              <a:t> </a:t>
            </a:r>
          </a:p>
          <a:p>
            <a:endParaRPr lang="en-CA" sz="1200" i="1" dirty="0" smtClean="0"/>
          </a:p>
          <a:p>
            <a:r>
              <a:rPr lang="en-CA" sz="1200" i="1" dirty="0" smtClean="0"/>
              <a:t>(</a:t>
            </a:r>
            <a:r>
              <a:rPr lang="en-CA" sz="1200" i="1" dirty="0" smtClean="0"/>
              <a:t>continued, next slide…</a:t>
            </a:r>
            <a:r>
              <a:rPr lang="en-CA" sz="1200" i="1" dirty="0" smtClean="0"/>
              <a:t>)</a:t>
            </a:r>
            <a:endParaRPr lang="en-CA" sz="2000" b="1" dirty="0" smtClean="0"/>
          </a:p>
          <a:p>
            <a:endParaRPr lang="en-CA" sz="1600" b="1" i="1" dirty="0" smtClean="0"/>
          </a:p>
          <a:p>
            <a:pPr algn="ctr"/>
            <a:endParaRPr lang="en-CA" sz="1600" b="1" i="1" dirty="0" smtClean="0"/>
          </a:p>
          <a:p>
            <a:endParaRPr lang="en-CA" sz="1600"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990600" y="304800"/>
            <a:ext cx="6934200" cy="5170646"/>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a:t>
            </a:r>
            <a:r>
              <a:rPr lang="en-CA" sz="2600" b="1" dirty="0" smtClean="0"/>
              <a:t> “Break Clustered” </a:t>
            </a:r>
            <a:r>
              <a:rPr lang="en-CA" sz="2600" b="1" dirty="0" smtClean="0"/>
              <a:t>(</a:t>
            </a:r>
            <a:r>
              <a:rPr lang="en-CA" sz="2600" b="1" dirty="0" smtClean="0"/>
              <a:t>2008) </a:t>
            </a:r>
          </a:p>
          <a:p>
            <a:pPr algn="ctr"/>
            <a:r>
              <a:rPr lang="en-CA" sz="1600" b="1" i="1" dirty="0" smtClean="0"/>
              <a:t>(</a:t>
            </a:r>
            <a:r>
              <a:rPr lang="en-CA" sz="1600" b="1" i="1" dirty="0" smtClean="0"/>
              <a:t>Continued) </a:t>
            </a:r>
          </a:p>
          <a:p>
            <a:endParaRPr lang="en-CA" sz="2000" b="1" dirty="0" smtClean="0"/>
          </a:p>
          <a:p>
            <a:r>
              <a:rPr lang="en-CA" sz="2000" b="1" dirty="0" smtClean="0"/>
              <a:t>One </a:t>
            </a:r>
            <a:r>
              <a:rPr lang="en-CA" sz="2000" b="1" dirty="0" smtClean="0"/>
              <a:t>woman loses 15, maybe 20, members of her family. </a:t>
            </a:r>
          </a:p>
          <a:p>
            <a:r>
              <a:rPr lang="en-CA" sz="2000" b="1" dirty="0" smtClean="0"/>
              <a:t>One woman loses six. </a:t>
            </a:r>
          </a:p>
          <a:p>
            <a:r>
              <a:rPr lang="en-CA" sz="2000" b="1" dirty="0" smtClean="0"/>
              <a:t>One woman loses her head. </a:t>
            </a:r>
          </a:p>
          <a:p>
            <a:r>
              <a:rPr lang="en-CA" sz="2000" b="1" dirty="0" smtClean="0"/>
              <a:t>One woman searches rubble.</a:t>
            </a:r>
          </a:p>
          <a:p>
            <a:r>
              <a:rPr lang="en-CA" sz="2000" b="1" dirty="0" smtClean="0"/>
              <a:t>One woman feeds on trash. </a:t>
            </a:r>
          </a:p>
          <a:p>
            <a:r>
              <a:rPr lang="en-CA" sz="2000" b="1" dirty="0" smtClean="0"/>
              <a:t>One woman shoots her face. </a:t>
            </a:r>
          </a:p>
          <a:p>
            <a:r>
              <a:rPr lang="en-CA" sz="2000" b="1" dirty="0" smtClean="0"/>
              <a:t>One woman shoots her husband. </a:t>
            </a:r>
          </a:p>
          <a:p>
            <a:r>
              <a:rPr lang="en-CA" sz="2000" b="1" dirty="0" smtClean="0"/>
              <a:t>One woman straps herself. </a:t>
            </a:r>
          </a:p>
          <a:p>
            <a:r>
              <a:rPr lang="en-CA" sz="2000" b="1" dirty="0" smtClean="0"/>
              <a:t>One woman gives birth to a baby. </a:t>
            </a:r>
          </a:p>
          <a:p>
            <a:r>
              <a:rPr lang="en-CA" sz="2000" b="1" dirty="0" smtClean="0"/>
              <a:t>One woman gives birth to borders. </a:t>
            </a:r>
          </a:p>
          <a:p>
            <a:r>
              <a:rPr lang="en-CA" sz="2000" b="1" dirty="0" smtClean="0"/>
              <a:t>One woman no longer believes love will ever find her. </a:t>
            </a:r>
          </a:p>
          <a:p>
            <a:r>
              <a:rPr lang="en-CA" sz="2000" b="1" dirty="0" smtClean="0"/>
              <a:t>One woman never did. </a:t>
            </a:r>
            <a:endParaRPr lang="en-CA" sz="2000" b="1" dirty="0" smtClean="0"/>
          </a:p>
          <a:p>
            <a:endParaRPr lang="en-CA" sz="1200" b="1" dirty="0" smtClean="0"/>
          </a:p>
          <a:p>
            <a:endParaRPr lang="en-CA" sz="400" i="1" dirty="0" smtClean="0"/>
          </a:p>
          <a:p>
            <a:r>
              <a:rPr lang="en-CA" sz="1200" i="1" dirty="0" smtClean="0"/>
              <a:t>(</a:t>
            </a:r>
            <a:r>
              <a:rPr lang="en-CA" sz="1200" i="1" dirty="0" smtClean="0"/>
              <a:t>continued, next </a:t>
            </a:r>
            <a:r>
              <a:rPr lang="en-CA" sz="1200" i="1" dirty="0" smtClean="0"/>
              <a:t>slide…)</a:t>
            </a:r>
            <a:endParaRPr lang="en-CA" sz="1200" b="1" i="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Rectangle 1"/>
          <p:cNvSpPr/>
          <p:nvPr/>
        </p:nvSpPr>
        <p:spPr>
          <a:xfrm>
            <a:off x="990600" y="304800"/>
            <a:ext cx="8153400" cy="5478422"/>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a:t>
            </a:r>
            <a:r>
              <a:rPr lang="en-CA" sz="2600" b="1" dirty="0" smtClean="0"/>
              <a:t> “Break Clustered” </a:t>
            </a:r>
            <a:r>
              <a:rPr lang="en-CA" sz="2600" b="1" dirty="0" smtClean="0"/>
              <a:t>(</a:t>
            </a:r>
            <a:r>
              <a:rPr lang="en-CA" sz="2600" b="1" dirty="0" smtClean="0"/>
              <a:t>2008) </a:t>
            </a:r>
          </a:p>
          <a:p>
            <a:pPr algn="ctr"/>
            <a:r>
              <a:rPr lang="en-CA" sz="1600" b="1" i="1" dirty="0" smtClean="0"/>
              <a:t>(</a:t>
            </a:r>
            <a:r>
              <a:rPr lang="en-CA" sz="1600" b="1" i="1" dirty="0" smtClean="0"/>
              <a:t>Continued) </a:t>
            </a:r>
          </a:p>
          <a:p>
            <a:endParaRPr lang="en-CA" sz="2000" b="1" dirty="0" smtClean="0"/>
          </a:p>
          <a:p>
            <a:r>
              <a:rPr lang="en-CA" sz="2000" b="1" dirty="0" smtClean="0"/>
              <a:t>Where do refugee hearts go?</a:t>
            </a:r>
          </a:p>
          <a:p>
            <a:r>
              <a:rPr lang="en-CA" sz="2000" b="1" dirty="0" smtClean="0"/>
              <a:t>Broken, </a:t>
            </a:r>
            <a:r>
              <a:rPr lang="en-CA" sz="2000" b="1" dirty="0" err="1" smtClean="0"/>
              <a:t>dissed</a:t>
            </a:r>
            <a:r>
              <a:rPr lang="en-CA" sz="2000" b="1" dirty="0" smtClean="0"/>
              <a:t>, placed where they are not from, don’t want to be missed.</a:t>
            </a:r>
          </a:p>
          <a:p>
            <a:r>
              <a:rPr lang="en-CA" sz="2000" b="1" dirty="0" smtClean="0"/>
              <a:t>Faced with absence.</a:t>
            </a:r>
          </a:p>
          <a:p>
            <a:r>
              <a:rPr lang="en-CA" sz="2000" b="1" dirty="0" smtClean="0"/>
              <a:t>We mourn each one or we mean nothing at all.</a:t>
            </a:r>
          </a:p>
          <a:p>
            <a:endParaRPr lang="en-CA" sz="2000" b="1" dirty="0" smtClean="0"/>
          </a:p>
          <a:p>
            <a:r>
              <a:rPr lang="en-CA" sz="2000" b="1" dirty="0" smtClean="0"/>
              <a:t>My spine curves spiral. </a:t>
            </a:r>
          </a:p>
          <a:p>
            <a:r>
              <a:rPr lang="en-CA" sz="2000" b="1" dirty="0" smtClean="0"/>
              <a:t>Precipice running to and running from human beings.</a:t>
            </a:r>
          </a:p>
          <a:p>
            <a:r>
              <a:rPr lang="en-CA" sz="2000" b="1" dirty="0" smtClean="0"/>
              <a:t>Cluster bombs left behind. </a:t>
            </a:r>
          </a:p>
          <a:p>
            <a:r>
              <a:rPr lang="en-CA" sz="2000" b="1" dirty="0" smtClean="0"/>
              <a:t>De facto land mines. </a:t>
            </a:r>
          </a:p>
          <a:p>
            <a:r>
              <a:rPr lang="en-CA" sz="2000" b="1" dirty="0" err="1" smtClean="0"/>
              <a:t>Smoldering</a:t>
            </a:r>
            <a:r>
              <a:rPr lang="en-CA" sz="2000" b="1" dirty="0" smtClean="0"/>
              <a:t> grief. </a:t>
            </a:r>
          </a:p>
          <a:p>
            <a:r>
              <a:rPr lang="en-CA" sz="2000" b="1" dirty="0" smtClean="0"/>
              <a:t>Harvest contaminated tobacco. </a:t>
            </a:r>
          </a:p>
          <a:p>
            <a:r>
              <a:rPr lang="en-CA" sz="2000" b="1" dirty="0" smtClean="0"/>
              <a:t>Harvest bombs. </a:t>
            </a:r>
          </a:p>
          <a:p>
            <a:r>
              <a:rPr lang="en-CA" sz="2000" b="1" dirty="0" smtClean="0"/>
              <a:t>Harvest baby </a:t>
            </a:r>
            <a:r>
              <a:rPr lang="en-CA" sz="2000" b="1" dirty="0" err="1" smtClean="0"/>
              <a:t>teeths</a:t>
            </a:r>
            <a:r>
              <a:rPr lang="en-CA" sz="2000" b="1" dirty="0" smtClean="0"/>
              <a:t>. </a:t>
            </a:r>
            <a:endParaRPr lang="en-CA" sz="2000" b="1" dirty="0" smtClean="0"/>
          </a:p>
          <a:p>
            <a:endParaRPr lang="en-CA" sz="1200" b="1" dirty="0" smtClean="0"/>
          </a:p>
          <a:p>
            <a:endParaRPr lang="en-CA" sz="400" i="1" dirty="0" smtClean="0"/>
          </a:p>
          <a:p>
            <a:r>
              <a:rPr lang="en-CA" sz="1200" i="1" dirty="0" smtClean="0"/>
              <a:t>(</a:t>
            </a:r>
            <a:r>
              <a:rPr lang="en-CA" sz="1200" i="1" dirty="0" smtClean="0"/>
              <a:t>continued, next </a:t>
            </a:r>
            <a:r>
              <a:rPr lang="en-CA" sz="1200" i="1" dirty="0" smtClean="0"/>
              <a:t>slide…)</a:t>
            </a:r>
            <a:endParaRPr lang="en-CA" sz="1200" b="1" i="1" dirty="0" smtClean="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Rectangle 2"/>
          <p:cNvSpPr/>
          <p:nvPr/>
        </p:nvSpPr>
        <p:spPr>
          <a:xfrm>
            <a:off x="990600" y="304800"/>
            <a:ext cx="6934200" cy="5170646"/>
          </a:xfrm>
          <a:prstGeom prst="rect">
            <a:avLst/>
          </a:prstGeom>
        </p:spPr>
        <p:txBody>
          <a:bodyPr wrap="square">
            <a:spAutoFit/>
          </a:bodyPr>
          <a:lstStyle/>
          <a:p>
            <a:pPr algn="ctr"/>
            <a:r>
              <a:rPr lang="en-CA" sz="2600" b="1" dirty="0" err="1" smtClean="0"/>
              <a:t>Suheir</a:t>
            </a:r>
            <a:r>
              <a:rPr lang="en-CA" sz="2600" b="1" dirty="0" smtClean="0"/>
              <a:t> </a:t>
            </a:r>
            <a:r>
              <a:rPr lang="en-CA" sz="2600" b="1" dirty="0" err="1" smtClean="0"/>
              <a:t>Hammad</a:t>
            </a:r>
            <a:r>
              <a:rPr lang="en-CA" sz="2600" b="1" dirty="0" smtClean="0"/>
              <a:t>,</a:t>
            </a:r>
            <a:r>
              <a:rPr lang="en-CA" sz="2600" b="1" dirty="0" smtClean="0"/>
              <a:t> “Break Clustered” </a:t>
            </a:r>
            <a:r>
              <a:rPr lang="en-CA" sz="2600" b="1" dirty="0" smtClean="0"/>
              <a:t>(</a:t>
            </a:r>
            <a:r>
              <a:rPr lang="en-CA" sz="2600" b="1" dirty="0" smtClean="0"/>
              <a:t>2008) </a:t>
            </a:r>
          </a:p>
          <a:p>
            <a:pPr algn="ctr"/>
            <a:r>
              <a:rPr lang="en-CA" sz="1600" b="1" i="1" dirty="0" smtClean="0"/>
              <a:t>(</a:t>
            </a:r>
            <a:r>
              <a:rPr lang="en-CA" sz="1600" b="1" i="1" dirty="0" smtClean="0"/>
              <a:t>Continued) </a:t>
            </a:r>
          </a:p>
          <a:p>
            <a:endParaRPr lang="en-CA" sz="2000" b="1" dirty="0" smtClean="0"/>
          </a:p>
          <a:p>
            <a:r>
              <a:rPr lang="en-CA" sz="2000" b="1" dirty="0" smtClean="0"/>
              <a:t>Harvest </a:t>
            </a:r>
            <a:r>
              <a:rPr lang="en-CA" sz="2000" b="1" dirty="0" smtClean="0"/>
              <a:t>palms, smoke. </a:t>
            </a:r>
          </a:p>
          <a:p>
            <a:r>
              <a:rPr lang="en-CA" sz="2000" b="1" dirty="0" smtClean="0"/>
              <a:t>Harvest witness, smoke. </a:t>
            </a:r>
          </a:p>
          <a:p>
            <a:r>
              <a:rPr lang="en-CA" sz="2000" b="1" dirty="0" smtClean="0"/>
              <a:t>Resolutions, smoke. </a:t>
            </a:r>
          </a:p>
          <a:p>
            <a:r>
              <a:rPr lang="en-CA" sz="2000" b="1" dirty="0" smtClean="0"/>
              <a:t>Salvation, smoke. </a:t>
            </a:r>
          </a:p>
          <a:p>
            <a:r>
              <a:rPr lang="en-CA" sz="2000" b="1" dirty="0" smtClean="0"/>
              <a:t>Redemption, smoke. </a:t>
            </a:r>
          </a:p>
          <a:p>
            <a:endParaRPr lang="en-CA" sz="2000" b="1" dirty="0" smtClean="0"/>
          </a:p>
          <a:p>
            <a:r>
              <a:rPr lang="en-CA" sz="2000" b="1" dirty="0" smtClean="0"/>
              <a:t>Breathe. </a:t>
            </a:r>
          </a:p>
          <a:p>
            <a:endParaRPr lang="en-CA" sz="2000" b="1" dirty="0" smtClean="0"/>
          </a:p>
          <a:p>
            <a:r>
              <a:rPr lang="en-CA" sz="2000" b="1" dirty="0" smtClean="0"/>
              <a:t>Do not fear</a:t>
            </a:r>
            <a:r>
              <a:rPr lang="en-CA" sz="2000" b="1" dirty="0" smtClean="0"/>
              <a:t> </a:t>
            </a:r>
          </a:p>
          <a:p>
            <a:r>
              <a:rPr lang="en-CA" sz="2000" b="1" dirty="0" smtClean="0"/>
              <a:t>what </a:t>
            </a:r>
            <a:r>
              <a:rPr lang="en-CA" sz="2000" b="1" dirty="0" smtClean="0"/>
              <a:t>has blown up. </a:t>
            </a:r>
            <a:endParaRPr lang="en-CA" sz="2000" b="1" dirty="0" smtClean="0"/>
          </a:p>
          <a:p>
            <a:endParaRPr lang="en-CA" sz="2000" b="1" dirty="0" smtClean="0"/>
          </a:p>
          <a:p>
            <a:r>
              <a:rPr lang="en-CA" sz="2000" b="1" dirty="0" smtClean="0"/>
              <a:t>If </a:t>
            </a:r>
            <a:r>
              <a:rPr lang="en-CA" sz="2000" b="1" dirty="0" smtClean="0"/>
              <a:t>you must,</a:t>
            </a:r>
            <a:r>
              <a:rPr lang="en-CA" sz="2000" b="1" dirty="0" smtClean="0"/>
              <a:t> </a:t>
            </a:r>
          </a:p>
          <a:p>
            <a:r>
              <a:rPr lang="en-CA" sz="2000" b="1" dirty="0" smtClean="0"/>
              <a:t>fear </a:t>
            </a:r>
            <a:r>
              <a:rPr lang="en-CA" sz="2000" b="1" dirty="0" smtClean="0"/>
              <a:t>the unexploded.</a:t>
            </a:r>
            <a:r>
              <a:rPr lang="en-CA" sz="2000" b="1" dirty="0" smtClean="0"/>
              <a:t> </a:t>
            </a:r>
            <a:endParaRPr lang="en-CA" sz="2000" b="1" i="1" dirty="0" smtClean="0"/>
          </a:p>
          <a:p>
            <a:endParaRPr lang="en-CA" sz="8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TotalTime>
  <Words>795</Words>
  <Application>Microsoft Macintosh PowerPoint</Application>
  <PresentationFormat>On-screen Show (4:3)</PresentationFormat>
  <Paragraphs>128</Paragraphs>
  <Slides>8</Slides>
  <Notes>0</Notes>
  <HiddenSlides>0</HiddenSlides>
  <MMClips>0</MMClips>
  <ScaleCrop>false</ScaleCrop>
  <HeadingPairs>
    <vt:vector size="4" baseType="variant">
      <vt:variant>
        <vt:lpstr>Design Template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dc:creator>
  <cp:lastModifiedBy>Danielle Martak</cp:lastModifiedBy>
  <cp:revision>16</cp:revision>
  <cp:lastPrinted>2015-12-13T14:07:30Z</cp:lastPrinted>
  <dcterms:created xsi:type="dcterms:W3CDTF">2016-09-26T14:53:04Z</dcterms:created>
  <dcterms:modified xsi:type="dcterms:W3CDTF">2016-09-26T15:51:27Z</dcterms:modified>
</cp:coreProperties>
</file>