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72"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A59A789-9232-4B6D-9E43-84FEA11EAF17}" type="datetimeFigureOut">
              <a:rPr lang="en-CA" smtClean="0"/>
              <a:t>30/01/2017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106660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59A789-9232-4B6D-9E43-84FEA11EAF17}" type="datetimeFigureOut">
              <a:rPr lang="en-CA" smtClean="0"/>
              <a:t>30/01/2017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4366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59A789-9232-4B6D-9E43-84FEA11EAF17}" type="datetimeFigureOut">
              <a:rPr lang="en-CA" smtClean="0"/>
              <a:t>30/01/2017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152778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59A789-9232-4B6D-9E43-84FEA11EAF17}" type="datetimeFigureOut">
              <a:rPr lang="en-CA" smtClean="0"/>
              <a:t>30/01/2017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182930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59A789-9232-4B6D-9E43-84FEA11EAF17}" type="datetimeFigureOut">
              <a:rPr lang="en-CA" smtClean="0"/>
              <a:t>30/01/2017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208521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A59A789-9232-4B6D-9E43-84FEA11EAF17}" type="datetimeFigureOut">
              <a:rPr lang="en-CA" smtClean="0"/>
              <a:t>30/01/2017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391724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A59A789-9232-4B6D-9E43-84FEA11EAF17}" type="datetimeFigureOut">
              <a:rPr lang="en-CA" smtClean="0"/>
              <a:t>30/01/2017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412649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A59A789-9232-4B6D-9E43-84FEA11EAF17}" type="datetimeFigureOut">
              <a:rPr lang="en-CA" smtClean="0"/>
              <a:t>30/01/2017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124993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9A789-9232-4B6D-9E43-84FEA11EAF17}" type="datetimeFigureOut">
              <a:rPr lang="en-CA" smtClean="0"/>
              <a:t>30/01/2017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387237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9A789-9232-4B6D-9E43-84FEA11EAF17}" type="datetimeFigureOut">
              <a:rPr lang="en-CA" smtClean="0"/>
              <a:t>30/01/2017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221375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9A789-9232-4B6D-9E43-84FEA11EAF17}" type="datetimeFigureOut">
              <a:rPr lang="en-CA" smtClean="0"/>
              <a:t>30/01/2017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C740C2-291B-4CBD-99E5-482543F240FC}" type="slidenum">
              <a:rPr lang="en-CA" smtClean="0"/>
              <a:t>‹#›</a:t>
            </a:fld>
            <a:endParaRPr lang="en-CA"/>
          </a:p>
        </p:txBody>
      </p:sp>
    </p:spTree>
    <p:extLst>
      <p:ext uri="{BB962C8B-B14F-4D97-AF65-F5344CB8AC3E}">
        <p14:creationId xmlns:p14="http://schemas.microsoft.com/office/powerpoint/2010/main" val="235244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9A789-9232-4B6D-9E43-84FEA11EAF17}" type="datetimeFigureOut">
              <a:rPr lang="en-CA" smtClean="0"/>
              <a:t>30/01/2017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740C2-291B-4CBD-99E5-482543F240FC}" type="slidenum">
              <a:rPr lang="en-CA" smtClean="0"/>
              <a:t>‹#›</a:t>
            </a:fld>
            <a:endParaRPr lang="en-CA"/>
          </a:p>
        </p:txBody>
      </p:sp>
    </p:spTree>
    <p:extLst>
      <p:ext uri="{BB962C8B-B14F-4D97-AF65-F5344CB8AC3E}">
        <p14:creationId xmlns:p14="http://schemas.microsoft.com/office/powerpoint/2010/main" val="376848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5730" y="2743200"/>
            <a:ext cx="9049870" cy="1754326"/>
          </a:xfrm>
          <a:prstGeom prst="rect">
            <a:avLst/>
          </a:prstGeom>
          <a:noFill/>
        </p:spPr>
        <p:txBody>
          <a:bodyPr wrap="square" rtlCol="0">
            <a:spAutoFit/>
          </a:bodyPr>
          <a:lstStyle/>
          <a:p>
            <a:r>
              <a:rPr lang="en-US" dirty="0"/>
              <a:t>	</a:t>
            </a:r>
            <a:r>
              <a:rPr lang="en-US" dirty="0" smtClean="0"/>
              <a:t>“They </a:t>
            </a:r>
            <a:r>
              <a:rPr lang="en-US" dirty="0"/>
              <a:t>h</a:t>
            </a:r>
            <a:r>
              <a:rPr lang="en-US" dirty="0" smtClean="0"/>
              <a:t>ave such silly notions,” said the Missionary.</a:t>
            </a:r>
          </a:p>
          <a:p>
            <a:endParaRPr lang="en-US" dirty="0"/>
          </a:p>
          <a:p>
            <a:r>
              <a:rPr lang="en-US" dirty="0" smtClean="0"/>
              <a:t>	“Tell her I will not make any more pictures of the old people,” I said. It must have hurt the Indians dreadfully to have the things they had always believed trampled on and torn from their hugging. Down deep we all hug something.”</a:t>
            </a:r>
          </a:p>
          <a:p>
            <a:r>
              <a:rPr lang="en-US" dirty="0"/>
              <a:t>	</a:t>
            </a:r>
            <a:r>
              <a:rPr lang="en-US" dirty="0" smtClean="0"/>
              <a:t>					37</a:t>
            </a:r>
            <a:endParaRPr lang="en-CA" dirty="0"/>
          </a:p>
        </p:txBody>
      </p:sp>
    </p:spTree>
    <p:extLst>
      <p:ext uri="{BB962C8B-B14F-4D97-AF65-F5344CB8AC3E}">
        <p14:creationId xmlns:p14="http://schemas.microsoft.com/office/powerpoint/2010/main" val="1178075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651" y="1542197"/>
            <a:ext cx="9457897" cy="3693319"/>
          </a:xfrm>
          <a:prstGeom prst="rect">
            <a:avLst/>
          </a:prstGeom>
          <a:noFill/>
        </p:spPr>
        <p:txBody>
          <a:bodyPr wrap="square" rtlCol="0">
            <a:spAutoFit/>
          </a:bodyPr>
          <a:lstStyle/>
          <a:p>
            <a:pPr algn="ctr"/>
            <a:r>
              <a:rPr lang="en-US" dirty="0" smtClean="0"/>
              <a:t>“</a:t>
            </a:r>
            <a:r>
              <a:rPr lang="en-US" dirty="0" err="1" smtClean="0"/>
              <a:t>Kitwancool</a:t>
            </a:r>
            <a:r>
              <a:rPr lang="en-US" dirty="0" smtClean="0"/>
              <a:t>”</a:t>
            </a:r>
          </a:p>
          <a:p>
            <a:pPr algn="ctr"/>
            <a:endParaRPr lang="en-US" dirty="0"/>
          </a:p>
          <a:p>
            <a:r>
              <a:rPr lang="en-US" dirty="0" smtClean="0"/>
              <a:t>“My mother-in-law wants to know why you have come to our village.”</a:t>
            </a:r>
          </a:p>
          <a:p>
            <a:r>
              <a:rPr lang="en-US" dirty="0" smtClean="0"/>
              <a:t>“I want to make some pictures of the totem poles.”</a:t>
            </a:r>
          </a:p>
          <a:p>
            <a:r>
              <a:rPr lang="en-US" dirty="0" smtClean="0"/>
              <a:t>“What do you want our totem poles for?”</a:t>
            </a:r>
          </a:p>
          <a:p>
            <a:r>
              <a:rPr lang="en-US" dirty="0" smtClean="0"/>
              <a:t>							142</a:t>
            </a:r>
            <a:endParaRPr lang="en-US" dirty="0"/>
          </a:p>
          <a:p>
            <a:r>
              <a:rPr lang="en-US" dirty="0" smtClean="0"/>
              <a:t>. . .</a:t>
            </a:r>
          </a:p>
          <a:p>
            <a:endParaRPr lang="en-US" dirty="0"/>
          </a:p>
          <a:p>
            <a:r>
              <a:rPr lang="en-US" dirty="0" smtClean="0"/>
              <a:t>I told Aleck to ask if his mother would like to me give her pictures of her poles. If so I would send them the Hudson’s Bay store at </a:t>
            </a:r>
            <a:r>
              <a:rPr lang="en-US" dirty="0" err="1" smtClean="0"/>
              <a:t>Kitwangak</a:t>
            </a:r>
            <a:r>
              <a:rPr lang="en-US" dirty="0" smtClean="0"/>
              <a:t>. Mrs. Douse’s neck loosened. Her head nodded violently and I saw her smile for the first time.</a:t>
            </a:r>
          </a:p>
          <a:p>
            <a:r>
              <a:rPr lang="en-US" dirty="0" smtClean="0"/>
              <a:t>							148</a:t>
            </a:r>
            <a:endParaRPr lang="en-US" dirty="0"/>
          </a:p>
          <a:p>
            <a:endParaRPr lang="en-CA" dirty="0"/>
          </a:p>
        </p:txBody>
      </p:sp>
    </p:spTree>
    <p:extLst>
      <p:ext uri="{BB962C8B-B14F-4D97-AF65-F5344CB8AC3E}">
        <p14:creationId xmlns:p14="http://schemas.microsoft.com/office/powerpoint/2010/main" val="167383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3304" y="1143001"/>
            <a:ext cx="8243047" cy="1477328"/>
          </a:xfrm>
          <a:prstGeom prst="rect">
            <a:avLst/>
          </a:prstGeom>
          <a:noFill/>
        </p:spPr>
        <p:txBody>
          <a:bodyPr wrap="square" rtlCol="0">
            <a:spAutoFit/>
          </a:bodyPr>
          <a:lstStyle/>
          <a:p>
            <a:r>
              <a:rPr lang="en-US" dirty="0" smtClean="0"/>
              <a:t>The Indian women with handkerchiefs on their heads, plaid shawls round their shoulders and full skirts billowing about their legs, waddled leisurely towards church. It was very hard for them to squeeze their bodies into the children’s desks. They took two whole seats each, and even then the squeezing must have hurt.</a:t>
            </a:r>
          </a:p>
          <a:p>
            <a:r>
              <a:rPr lang="en-US" dirty="0"/>
              <a:t>	</a:t>
            </a:r>
            <a:r>
              <a:rPr lang="en-US" dirty="0" smtClean="0"/>
              <a:t>						38	</a:t>
            </a:r>
            <a:endParaRPr lang="en-CA" dirty="0"/>
          </a:p>
        </p:txBody>
      </p:sp>
      <p:sp>
        <p:nvSpPr>
          <p:cNvPr id="8" name="TextBox 7"/>
          <p:cNvSpPr txBox="1"/>
          <p:nvPr/>
        </p:nvSpPr>
        <p:spPr>
          <a:xfrm>
            <a:off x="1573304" y="3012141"/>
            <a:ext cx="8054787" cy="1200329"/>
          </a:xfrm>
          <a:prstGeom prst="rect">
            <a:avLst/>
          </a:prstGeom>
          <a:noFill/>
        </p:spPr>
        <p:txBody>
          <a:bodyPr wrap="square" rtlCol="0">
            <a:spAutoFit/>
          </a:bodyPr>
          <a:lstStyle/>
          <a:p>
            <a:r>
              <a:rPr lang="en-US" dirty="0" smtClean="0"/>
              <a:t>The Greater Missionary patted the pink print shoulder as she passed. </a:t>
            </a:r>
          </a:p>
          <a:p>
            <a:r>
              <a:rPr lang="en-US" dirty="0"/>
              <a:t>	</a:t>
            </a:r>
            <a:r>
              <a:rPr lang="en-US" dirty="0" smtClean="0"/>
              <a:t>“Disgusting old man!” muttered the Lesser Missionary.</a:t>
            </a:r>
          </a:p>
          <a:p>
            <a:r>
              <a:rPr lang="en-US" dirty="0"/>
              <a:t>	</a:t>
            </a:r>
            <a:r>
              <a:rPr lang="en-US" dirty="0" smtClean="0"/>
              <a:t>“Brave woman!” said the Greater Missionary, smiling.</a:t>
            </a:r>
          </a:p>
          <a:p>
            <a:r>
              <a:rPr lang="en-US" dirty="0"/>
              <a:t>	</a:t>
            </a:r>
            <a:r>
              <a:rPr lang="en-US" dirty="0" smtClean="0"/>
              <a:t>						39</a:t>
            </a:r>
          </a:p>
        </p:txBody>
      </p:sp>
      <p:sp>
        <p:nvSpPr>
          <p:cNvPr id="9" name="TextBox 8"/>
          <p:cNvSpPr txBox="1"/>
          <p:nvPr/>
        </p:nvSpPr>
        <p:spPr>
          <a:xfrm>
            <a:off x="4578239" y="5123330"/>
            <a:ext cx="1116588" cy="369332"/>
          </a:xfrm>
          <a:prstGeom prst="rect">
            <a:avLst/>
          </a:prstGeom>
          <a:noFill/>
        </p:spPr>
        <p:txBody>
          <a:bodyPr wrap="none" rtlCol="0">
            <a:spAutoFit/>
          </a:bodyPr>
          <a:lstStyle/>
          <a:p>
            <a:r>
              <a:rPr lang="en-US" dirty="0" smtClean="0"/>
              <a:t>Co-option</a:t>
            </a:r>
            <a:endParaRPr lang="en-CA" dirty="0"/>
          </a:p>
        </p:txBody>
      </p:sp>
    </p:spTree>
    <p:extLst>
      <p:ext uri="{BB962C8B-B14F-4D97-AF65-F5344CB8AC3E}">
        <p14:creationId xmlns:p14="http://schemas.microsoft.com/office/powerpoint/2010/main" val="1171157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9341" y="3294531"/>
            <a:ext cx="7490012" cy="369332"/>
          </a:xfrm>
          <a:prstGeom prst="rect">
            <a:avLst/>
          </a:prstGeom>
          <a:noFill/>
        </p:spPr>
        <p:txBody>
          <a:bodyPr wrap="square" rtlCol="0">
            <a:spAutoFit/>
          </a:bodyPr>
          <a:lstStyle/>
          <a:p>
            <a:r>
              <a:rPr lang="en-US" dirty="0" smtClean="0"/>
              <a:t>Last two pages of </a:t>
            </a:r>
            <a:r>
              <a:rPr lang="en-US" dirty="0" err="1" smtClean="0"/>
              <a:t>Ucluelet</a:t>
            </a:r>
            <a:r>
              <a:rPr lang="en-US" dirty="0" smtClean="0"/>
              <a:t> not in school edition – why?</a:t>
            </a:r>
          </a:p>
        </p:txBody>
      </p:sp>
    </p:spTree>
    <p:extLst>
      <p:ext uri="{BB962C8B-B14F-4D97-AF65-F5344CB8AC3E}">
        <p14:creationId xmlns:p14="http://schemas.microsoft.com/office/powerpoint/2010/main" val="1387967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3542" y="3065930"/>
            <a:ext cx="6825908" cy="1477328"/>
          </a:xfrm>
          <a:prstGeom prst="rect">
            <a:avLst/>
          </a:prstGeom>
          <a:noFill/>
        </p:spPr>
        <p:txBody>
          <a:bodyPr wrap="none" rtlCol="0">
            <a:spAutoFit/>
          </a:bodyPr>
          <a:lstStyle/>
          <a:p>
            <a:r>
              <a:rPr lang="en-US" dirty="0" smtClean="0"/>
              <a:t>Note contrast between two different ways of seeing on page 41 and 42</a:t>
            </a:r>
          </a:p>
          <a:p>
            <a:endParaRPr lang="en-US" dirty="0"/>
          </a:p>
          <a:p>
            <a:endParaRPr lang="en-US" dirty="0" smtClean="0"/>
          </a:p>
          <a:p>
            <a:endParaRPr lang="en-US" dirty="0"/>
          </a:p>
          <a:p>
            <a:endParaRPr lang="en-CA" dirty="0"/>
          </a:p>
        </p:txBody>
      </p:sp>
    </p:spTree>
    <p:extLst>
      <p:ext uri="{BB962C8B-B14F-4D97-AF65-F5344CB8AC3E}">
        <p14:creationId xmlns:p14="http://schemas.microsoft.com/office/powerpoint/2010/main" val="1851791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0918" y="1156447"/>
            <a:ext cx="8821270" cy="3416320"/>
          </a:xfrm>
          <a:prstGeom prst="rect">
            <a:avLst/>
          </a:prstGeom>
          <a:noFill/>
        </p:spPr>
        <p:txBody>
          <a:bodyPr wrap="square" rtlCol="0">
            <a:spAutoFit/>
          </a:bodyPr>
          <a:lstStyle/>
          <a:p>
            <a:r>
              <a:rPr lang="en-US" dirty="0" smtClean="0"/>
              <a:t>“Sophie”</a:t>
            </a:r>
          </a:p>
          <a:p>
            <a:endParaRPr lang="en-US" dirty="0"/>
          </a:p>
          <a:p>
            <a:endParaRPr lang="en-US" dirty="0" smtClean="0"/>
          </a:p>
          <a:p>
            <a:r>
              <a:rPr lang="en-US" dirty="0" smtClean="0"/>
              <a:t>Baskets</a:t>
            </a:r>
          </a:p>
          <a:p>
            <a:r>
              <a:rPr lang="en-US" dirty="0" smtClean="0"/>
              <a:t>Children; Infant Mortality; Futurity: “The mothers </a:t>
            </a:r>
            <a:r>
              <a:rPr lang="en-US" dirty="0"/>
              <a:t>o</a:t>
            </a:r>
            <a:r>
              <a:rPr lang="en-US" dirty="0" smtClean="0"/>
              <a:t>f all those little cemetery mounds.” </a:t>
            </a:r>
          </a:p>
          <a:p>
            <a:r>
              <a:rPr lang="en-US" dirty="0" smtClean="0"/>
              <a:t>Language and Colonization</a:t>
            </a:r>
          </a:p>
          <a:p>
            <a:r>
              <a:rPr lang="en-US" dirty="0" smtClean="0"/>
              <a:t>Language and </a:t>
            </a:r>
            <a:r>
              <a:rPr lang="en-US" dirty="0" err="1" smtClean="0"/>
              <a:t>Infantilization</a:t>
            </a:r>
            <a:endParaRPr lang="en-US" dirty="0" smtClean="0"/>
          </a:p>
          <a:p>
            <a:r>
              <a:rPr lang="en-US" dirty="0" smtClean="0"/>
              <a:t>Naming: </a:t>
            </a:r>
            <a:r>
              <a:rPr lang="en-US" dirty="0" err="1" smtClean="0"/>
              <a:t>Casamin</a:t>
            </a:r>
            <a:r>
              <a:rPr lang="en-US" dirty="0" smtClean="0"/>
              <a:t>, Tommy, George, Rosie etc. (58)</a:t>
            </a:r>
          </a:p>
          <a:p>
            <a:r>
              <a:rPr lang="en-US" dirty="0" smtClean="0"/>
              <a:t>Racism/Attitude of Church to Indigenous health</a:t>
            </a:r>
            <a:endParaRPr lang="en-US" dirty="0"/>
          </a:p>
          <a:p>
            <a:r>
              <a:rPr lang="en-US" dirty="0" smtClean="0"/>
              <a:t>Effects of Colonial Project</a:t>
            </a:r>
          </a:p>
          <a:p>
            <a:r>
              <a:rPr lang="en-US" dirty="0" smtClean="0"/>
              <a:t>Emily’s involvement – Sophie important because she has a white friend</a:t>
            </a:r>
          </a:p>
          <a:p>
            <a:r>
              <a:rPr lang="en-US" dirty="0" smtClean="0"/>
              <a:t>White privilege – Mrs. Dingle</a:t>
            </a:r>
            <a:endParaRPr lang="en-CA" dirty="0"/>
          </a:p>
        </p:txBody>
      </p:sp>
    </p:spTree>
    <p:extLst>
      <p:ext uri="{BB962C8B-B14F-4D97-AF65-F5344CB8AC3E}">
        <p14:creationId xmlns:p14="http://schemas.microsoft.com/office/powerpoint/2010/main" val="148357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976" y="2030506"/>
            <a:ext cx="9614647" cy="3693319"/>
          </a:xfrm>
          <a:prstGeom prst="rect">
            <a:avLst/>
          </a:prstGeom>
          <a:noFill/>
        </p:spPr>
        <p:txBody>
          <a:bodyPr wrap="square" rtlCol="0">
            <a:spAutoFit/>
          </a:bodyPr>
          <a:lstStyle/>
          <a:p>
            <a:pPr algn="ctr"/>
            <a:r>
              <a:rPr lang="en-US" dirty="0" smtClean="0"/>
              <a:t>“Greenville”</a:t>
            </a:r>
          </a:p>
          <a:p>
            <a:pPr algn="ctr"/>
            <a:endParaRPr lang="en-US" dirty="0"/>
          </a:p>
          <a:p>
            <a:r>
              <a:rPr lang="en-US" dirty="0" smtClean="0"/>
              <a:t>Time and Emily 82</a:t>
            </a:r>
          </a:p>
          <a:p>
            <a:endParaRPr lang="en-US" dirty="0"/>
          </a:p>
          <a:p>
            <a:r>
              <a:rPr lang="en-US" dirty="0" smtClean="0"/>
              <a:t>Linearity troubled 83 but note </a:t>
            </a:r>
            <a:r>
              <a:rPr lang="en-US" dirty="0" err="1" smtClean="0"/>
              <a:t>Carr</a:t>
            </a:r>
            <a:r>
              <a:rPr lang="en-US" dirty="0" smtClean="0"/>
              <a:t> cannot entirely overcome her Victorian assumptions</a:t>
            </a:r>
          </a:p>
          <a:p>
            <a:endParaRPr lang="en-US" dirty="0"/>
          </a:p>
          <a:p>
            <a:r>
              <a:rPr lang="en-US" dirty="0" smtClean="0"/>
              <a:t>Her understanding of the significance of the totem poles 85-7</a:t>
            </a:r>
          </a:p>
          <a:p>
            <a:endParaRPr lang="en-US" dirty="0"/>
          </a:p>
          <a:p>
            <a:r>
              <a:rPr lang="en-US" dirty="0" smtClean="0"/>
              <a:t>Time and Emily 87</a:t>
            </a:r>
          </a:p>
          <a:p>
            <a:pPr algn="ctr"/>
            <a:endParaRPr lang="en-US" dirty="0"/>
          </a:p>
          <a:p>
            <a:pPr algn="ctr"/>
            <a:endParaRPr lang="en-US" dirty="0" smtClean="0"/>
          </a:p>
          <a:p>
            <a:pPr algn="ctr"/>
            <a:endParaRPr lang="en-US" dirty="0"/>
          </a:p>
          <a:p>
            <a:pPr algn="ctr"/>
            <a:endParaRPr lang="en-CA" dirty="0"/>
          </a:p>
        </p:txBody>
      </p:sp>
    </p:spTree>
    <p:extLst>
      <p:ext uri="{BB962C8B-B14F-4D97-AF65-F5344CB8AC3E}">
        <p14:creationId xmlns:p14="http://schemas.microsoft.com/office/powerpoint/2010/main" val="3939296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460" y="595884"/>
            <a:ext cx="11927540" cy="5632311"/>
          </a:xfrm>
          <a:prstGeom prst="rect">
            <a:avLst/>
          </a:prstGeom>
          <a:noFill/>
        </p:spPr>
        <p:txBody>
          <a:bodyPr wrap="square" rtlCol="0">
            <a:spAutoFit/>
          </a:bodyPr>
          <a:lstStyle/>
          <a:p>
            <a:pPr algn="ctr"/>
            <a:r>
              <a:rPr lang="en-US" dirty="0" smtClean="0"/>
              <a:t>“Friends”</a:t>
            </a:r>
          </a:p>
          <a:p>
            <a:pPr algn="ctr"/>
            <a:endParaRPr lang="en-US" dirty="0"/>
          </a:p>
          <a:p>
            <a:r>
              <a:rPr lang="en-US" dirty="0" smtClean="0"/>
              <a:t>Louisa’s house a colonial archive   109-10</a:t>
            </a:r>
          </a:p>
          <a:p>
            <a:endParaRPr lang="en-US" dirty="0"/>
          </a:p>
          <a:p>
            <a:r>
              <a:rPr lang="en-US" dirty="0" smtClean="0"/>
              <a:t>Louisa’s mother Mrs. Green “clings vigorously to the old Indian ways” (110) but the catalogue (111) suggests the colonial project; note Emily’s involvement </a:t>
            </a:r>
          </a:p>
          <a:p>
            <a:endParaRPr lang="en-US" dirty="0"/>
          </a:p>
          <a:p>
            <a:r>
              <a:rPr lang="en-US" dirty="0" smtClean="0"/>
              <a:t>The “</a:t>
            </a:r>
            <a:r>
              <a:rPr lang="en-US" dirty="0" err="1" smtClean="0"/>
              <a:t>tripples</a:t>
            </a:r>
            <a:r>
              <a:rPr lang="en-US" dirty="0" smtClean="0"/>
              <a:t>” – 112-13: </a:t>
            </a:r>
          </a:p>
          <a:p>
            <a:r>
              <a:rPr lang="en-US" dirty="0"/>
              <a:t>	</a:t>
            </a:r>
            <a:r>
              <a:rPr lang="en-US" dirty="0" smtClean="0"/>
              <a:t>I said, “Whose babies are those?”</a:t>
            </a:r>
          </a:p>
          <a:p>
            <a:r>
              <a:rPr lang="en-US" dirty="0" smtClean="0"/>
              <a:t>	“Mother’s </a:t>
            </a:r>
            <a:r>
              <a:rPr lang="en-US" dirty="0" err="1" smtClean="0"/>
              <a:t>tripples</a:t>
            </a:r>
            <a:r>
              <a:rPr lang="en-US" dirty="0" smtClean="0"/>
              <a:t>,” she replied grandly.</a:t>
            </a:r>
          </a:p>
          <a:p>
            <a:r>
              <a:rPr lang="en-US" dirty="0"/>
              <a:t>	</a:t>
            </a:r>
            <a:r>
              <a:rPr lang="en-US" dirty="0" smtClean="0"/>
              <a:t>. . .  </a:t>
            </a:r>
            <a:endParaRPr lang="en-CA" dirty="0" smtClean="0"/>
          </a:p>
          <a:p>
            <a:r>
              <a:rPr lang="en-US" dirty="0"/>
              <a:t>	</a:t>
            </a:r>
            <a:r>
              <a:rPr lang="en-US" dirty="0" smtClean="0"/>
              <a:t>“One died and the other never lived. We kept the dead ones till the live one died, then we pictured them all 	together.”</a:t>
            </a:r>
          </a:p>
          <a:p>
            <a:r>
              <a:rPr lang="en-US" dirty="0" smtClean="0"/>
              <a:t>	. . . </a:t>
            </a:r>
            <a:endParaRPr lang="en-US" dirty="0"/>
          </a:p>
          <a:p>
            <a:r>
              <a:rPr lang="en-US" dirty="0" smtClean="0"/>
              <a:t>	 . . .I thought of the triples. If they had lived and inherited her strength and determination, they could have rocked the Queen Charlotte Islands. </a:t>
            </a:r>
          </a:p>
          <a:p>
            <a:endParaRPr lang="en-US" dirty="0"/>
          </a:p>
          <a:p>
            <a:r>
              <a:rPr lang="en-US" dirty="0" smtClean="0"/>
              <a:t>Residential Training School – 113-14</a:t>
            </a:r>
          </a:p>
          <a:p>
            <a:endParaRPr lang="en-US" dirty="0"/>
          </a:p>
          <a:p>
            <a:endParaRPr lang="en-CA" dirty="0"/>
          </a:p>
        </p:txBody>
      </p:sp>
    </p:spTree>
    <p:extLst>
      <p:ext uri="{BB962C8B-B14F-4D97-AF65-F5344CB8AC3E}">
        <p14:creationId xmlns:p14="http://schemas.microsoft.com/office/powerpoint/2010/main" val="3896573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2106" y="3267635"/>
            <a:ext cx="5465086" cy="369332"/>
          </a:xfrm>
          <a:prstGeom prst="rect">
            <a:avLst/>
          </a:prstGeom>
          <a:noFill/>
        </p:spPr>
        <p:txBody>
          <a:bodyPr wrap="none" rtlCol="0">
            <a:spAutoFit/>
          </a:bodyPr>
          <a:lstStyle/>
          <a:p>
            <a:r>
              <a:rPr lang="en-US" dirty="0" smtClean="0"/>
              <a:t>Why was “Martha’s Joey” left out  of the school edition?</a:t>
            </a:r>
            <a:endParaRPr lang="en-CA" dirty="0"/>
          </a:p>
        </p:txBody>
      </p:sp>
    </p:spTree>
    <p:extLst>
      <p:ext uri="{BB962C8B-B14F-4D97-AF65-F5344CB8AC3E}">
        <p14:creationId xmlns:p14="http://schemas.microsoft.com/office/powerpoint/2010/main" val="3104115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753" y="3281082"/>
            <a:ext cx="7242239" cy="1200329"/>
          </a:xfrm>
          <a:prstGeom prst="rect">
            <a:avLst/>
          </a:prstGeom>
          <a:noFill/>
        </p:spPr>
        <p:txBody>
          <a:bodyPr wrap="none" rtlCol="0">
            <a:spAutoFit/>
          </a:bodyPr>
          <a:lstStyle/>
          <a:p>
            <a:r>
              <a:rPr lang="en-US" dirty="0" smtClean="0"/>
              <a:t>“No, the priests have taken him from Martha and sent him away to school.”</a:t>
            </a:r>
          </a:p>
          <a:p>
            <a:endParaRPr lang="en-US" dirty="0"/>
          </a:p>
          <a:p>
            <a:r>
              <a:rPr lang="en-US" dirty="0" smtClean="0"/>
              <a:t>Martha cried till she had no more tears and then she died.</a:t>
            </a:r>
          </a:p>
          <a:p>
            <a:r>
              <a:rPr lang="en-US" dirty="0"/>
              <a:t>	</a:t>
            </a:r>
            <a:r>
              <a:rPr lang="en-US" dirty="0" smtClean="0"/>
              <a:t>					116-17</a:t>
            </a:r>
            <a:endParaRPr lang="en-CA" dirty="0"/>
          </a:p>
        </p:txBody>
      </p:sp>
    </p:spTree>
    <p:extLst>
      <p:ext uri="{BB962C8B-B14F-4D97-AF65-F5344CB8AC3E}">
        <p14:creationId xmlns:p14="http://schemas.microsoft.com/office/powerpoint/2010/main" val="2817558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326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dc:creator>
  <cp:lastModifiedBy>Roger</cp:lastModifiedBy>
  <cp:revision>8</cp:revision>
  <dcterms:created xsi:type="dcterms:W3CDTF">2017-01-17T15:12:13Z</dcterms:created>
  <dcterms:modified xsi:type="dcterms:W3CDTF">2017-01-30T18:36:41Z</dcterms:modified>
</cp:coreProperties>
</file>