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69" r:id="rId2"/>
    <p:sldId id="370" r:id="rId3"/>
    <p:sldId id="371" r:id="rId4"/>
    <p:sldId id="373" r:id="rId5"/>
    <p:sldId id="374" r:id="rId6"/>
    <p:sldId id="321" r:id="rId7"/>
    <p:sldId id="3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narajah, Kelcieya" userId="2c594bec-c9d2-4c5f-b587-68bc7c00c461" providerId="ADAL" clId="{F37F3AF2-3995-4A90-AA16-8D1CE2C0F474}"/>
    <pc:docChg chg="undo custSel modSld">
      <pc:chgData name="Ratnarajah, Kelcieya" userId="2c594bec-c9d2-4c5f-b587-68bc7c00c461" providerId="ADAL" clId="{F37F3AF2-3995-4A90-AA16-8D1CE2C0F474}" dt="2021-08-27T19:50:26.355" v="222" actId="1076"/>
      <pc:docMkLst>
        <pc:docMk/>
      </pc:docMkLst>
      <pc:sldChg chg="modSp mod">
        <pc:chgData name="Ratnarajah, Kelcieya" userId="2c594bec-c9d2-4c5f-b587-68bc7c00c461" providerId="ADAL" clId="{F37F3AF2-3995-4A90-AA16-8D1CE2C0F474}" dt="2021-08-27T19:41:12.763" v="218" actId="20577"/>
        <pc:sldMkLst>
          <pc:docMk/>
          <pc:sldMk cId="1659208820" sldId="369"/>
        </pc:sldMkLst>
        <pc:spChg chg="mod">
          <ac:chgData name="Ratnarajah, Kelcieya" userId="2c594bec-c9d2-4c5f-b587-68bc7c00c461" providerId="ADAL" clId="{F37F3AF2-3995-4A90-AA16-8D1CE2C0F474}" dt="2021-08-27T19:41:12.763" v="218" actId="20577"/>
          <ac:spMkLst>
            <pc:docMk/>
            <pc:sldMk cId="1659208820" sldId="369"/>
            <ac:spMk id="3" creationId="{A0D6BEB9-6FFA-8246-98C2-1EE8751A370D}"/>
          </ac:spMkLst>
        </pc:spChg>
      </pc:sldChg>
      <pc:sldChg chg="addSp delSp modSp mod">
        <pc:chgData name="Ratnarajah, Kelcieya" userId="2c594bec-c9d2-4c5f-b587-68bc7c00c461" providerId="ADAL" clId="{F37F3AF2-3995-4A90-AA16-8D1CE2C0F474}" dt="2021-08-27T19:50:26.355" v="222" actId="1076"/>
        <pc:sldMkLst>
          <pc:docMk/>
          <pc:sldMk cId="1110155348" sldId="370"/>
        </pc:sldMkLst>
        <pc:spChg chg="mod">
          <ac:chgData name="Ratnarajah, Kelcieya" userId="2c594bec-c9d2-4c5f-b587-68bc7c00c461" providerId="ADAL" clId="{F37F3AF2-3995-4A90-AA16-8D1CE2C0F474}" dt="2021-08-27T19:16:16.314" v="215" actId="1076"/>
          <ac:spMkLst>
            <pc:docMk/>
            <pc:sldMk cId="1110155348" sldId="370"/>
            <ac:spMk id="10" creationId="{DB5C6C0C-AF17-0540-828D-0F6DB00A52DD}"/>
          </ac:spMkLst>
        </pc:spChg>
        <pc:spChg chg="mod">
          <ac:chgData name="Ratnarajah, Kelcieya" userId="2c594bec-c9d2-4c5f-b587-68bc7c00c461" providerId="ADAL" clId="{F37F3AF2-3995-4A90-AA16-8D1CE2C0F474}" dt="2021-08-27T19:15:20.590" v="206" actId="20577"/>
          <ac:spMkLst>
            <pc:docMk/>
            <pc:sldMk cId="1110155348" sldId="370"/>
            <ac:spMk id="16" creationId="{834338A3-BED3-0648-BD6C-9743F21CF4D6}"/>
          </ac:spMkLst>
        </pc:spChg>
        <pc:picChg chg="add mod">
          <ac:chgData name="Ratnarajah, Kelcieya" userId="2c594bec-c9d2-4c5f-b587-68bc7c00c461" providerId="ADAL" clId="{F37F3AF2-3995-4A90-AA16-8D1CE2C0F474}" dt="2021-08-27T19:50:26.355" v="222" actId="1076"/>
          <ac:picMkLst>
            <pc:docMk/>
            <pc:sldMk cId="1110155348" sldId="370"/>
            <ac:picMk id="3" creationId="{3DE5739C-4E7B-426D-95A8-B12038704321}"/>
          </ac:picMkLst>
        </pc:picChg>
        <pc:picChg chg="del mod">
          <ac:chgData name="Ratnarajah, Kelcieya" userId="2c594bec-c9d2-4c5f-b587-68bc7c00c461" providerId="ADAL" clId="{F37F3AF2-3995-4A90-AA16-8D1CE2C0F474}" dt="2021-08-27T19:50:20.384" v="219" actId="478"/>
          <ac:picMkLst>
            <pc:docMk/>
            <pc:sldMk cId="1110155348" sldId="370"/>
            <ac:picMk id="11" creationId="{C6A970F1-4748-014C-B08D-3551E23C1B9F}"/>
          </ac:picMkLst>
        </pc:picChg>
      </pc:sldChg>
      <pc:sldChg chg="addSp delSp modSp mod">
        <pc:chgData name="Ratnarajah, Kelcieya" userId="2c594bec-c9d2-4c5f-b587-68bc7c00c461" providerId="ADAL" clId="{F37F3AF2-3995-4A90-AA16-8D1CE2C0F474}" dt="2021-08-27T19:14:52.556" v="204" actId="1076"/>
        <pc:sldMkLst>
          <pc:docMk/>
          <pc:sldMk cId="2557860704" sldId="374"/>
        </pc:sldMkLst>
        <pc:spChg chg="mod">
          <ac:chgData name="Ratnarajah, Kelcieya" userId="2c594bec-c9d2-4c5f-b587-68bc7c00c461" providerId="ADAL" clId="{F37F3AF2-3995-4A90-AA16-8D1CE2C0F474}" dt="2021-08-27T19:10:51.011" v="181" actId="20577"/>
          <ac:spMkLst>
            <pc:docMk/>
            <pc:sldMk cId="2557860704" sldId="374"/>
            <ac:spMk id="16" creationId="{834338A3-BED3-0648-BD6C-9743F21CF4D6}"/>
          </ac:spMkLst>
        </pc:spChg>
        <pc:spChg chg="del">
          <ac:chgData name="Ratnarajah, Kelcieya" userId="2c594bec-c9d2-4c5f-b587-68bc7c00c461" providerId="ADAL" clId="{F37F3AF2-3995-4A90-AA16-8D1CE2C0F474}" dt="2021-08-27T19:10:46.023" v="179" actId="478"/>
          <ac:spMkLst>
            <pc:docMk/>
            <pc:sldMk cId="2557860704" sldId="374"/>
            <ac:spMk id="26" creationId="{5E76BF1A-59E9-8849-B89F-92C927157FDB}"/>
          </ac:spMkLst>
        </pc:spChg>
        <pc:spChg chg="del">
          <ac:chgData name="Ratnarajah, Kelcieya" userId="2c594bec-c9d2-4c5f-b587-68bc7c00c461" providerId="ADAL" clId="{F37F3AF2-3995-4A90-AA16-8D1CE2C0F474}" dt="2021-08-27T19:10:48.772" v="180" actId="478"/>
          <ac:spMkLst>
            <pc:docMk/>
            <pc:sldMk cId="2557860704" sldId="374"/>
            <ac:spMk id="27" creationId="{FA8F4FBA-55D9-8B43-9A3B-7B2A3C04BD54}"/>
          </ac:spMkLst>
        </pc:spChg>
        <pc:spChg chg="mod">
          <ac:chgData name="Ratnarajah, Kelcieya" userId="2c594bec-c9d2-4c5f-b587-68bc7c00c461" providerId="ADAL" clId="{F37F3AF2-3995-4A90-AA16-8D1CE2C0F474}" dt="2021-08-27T19:14:52.556" v="204" actId="1076"/>
          <ac:spMkLst>
            <pc:docMk/>
            <pc:sldMk cId="2557860704" sldId="374"/>
            <ac:spMk id="29" creationId="{1AD5C6B0-BCEB-9240-B802-EF349A7E30B4}"/>
          </ac:spMkLst>
        </pc:spChg>
        <pc:spChg chg="mod">
          <ac:chgData name="Ratnarajah, Kelcieya" userId="2c594bec-c9d2-4c5f-b587-68bc7c00c461" providerId="ADAL" clId="{F37F3AF2-3995-4A90-AA16-8D1CE2C0F474}" dt="2021-08-27T19:11:45.827" v="194" actId="1076"/>
          <ac:spMkLst>
            <pc:docMk/>
            <pc:sldMk cId="2557860704" sldId="374"/>
            <ac:spMk id="30" creationId="{A1DBF308-50A1-2A48-955A-8AB73CE2A0BC}"/>
          </ac:spMkLst>
        </pc:spChg>
        <pc:spChg chg="mod">
          <ac:chgData name="Ratnarajah, Kelcieya" userId="2c594bec-c9d2-4c5f-b587-68bc7c00c461" providerId="ADAL" clId="{F37F3AF2-3995-4A90-AA16-8D1CE2C0F474}" dt="2021-08-27T19:14:36.347" v="199" actId="1076"/>
          <ac:spMkLst>
            <pc:docMk/>
            <pc:sldMk cId="2557860704" sldId="374"/>
            <ac:spMk id="36" creationId="{A9F6E068-006F-8E42-A7A4-EA60F2934A6C}"/>
          </ac:spMkLst>
        </pc:spChg>
        <pc:spChg chg="mod">
          <ac:chgData name="Ratnarajah, Kelcieya" userId="2c594bec-c9d2-4c5f-b587-68bc7c00c461" providerId="ADAL" clId="{F37F3AF2-3995-4A90-AA16-8D1CE2C0F474}" dt="2021-08-27T19:11:51.449" v="195" actId="1582"/>
          <ac:spMkLst>
            <pc:docMk/>
            <pc:sldMk cId="2557860704" sldId="374"/>
            <ac:spMk id="37" creationId="{2E8CA350-5B71-EA48-AF7F-876C4F75AAA7}"/>
          </ac:spMkLst>
        </pc:spChg>
        <pc:spChg chg="del mod">
          <ac:chgData name="Ratnarajah, Kelcieya" userId="2c594bec-c9d2-4c5f-b587-68bc7c00c461" providerId="ADAL" clId="{F37F3AF2-3995-4A90-AA16-8D1CE2C0F474}" dt="2021-08-27T19:10:29.520" v="173" actId="478"/>
          <ac:spMkLst>
            <pc:docMk/>
            <pc:sldMk cId="2557860704" sldId="374"/>
            <ac:spMk id="39" creationId="{6D4B2EA6-7037-914F-985B-8F4B9DE04D5B}"/>
          </ac:spMkLst>
        </pc:spChg>
        <pc:spChg chg="del">
          <ac:chgData name="Ratnarajah, Kelcieya" userId="2c594bec-c9d2-4c5f-b587-68bc7c00c461" providerId="ADAL" clId="{F37F3AF2-3995-4A90-AA16-8D1CE2C0F474}" dt="2021-08-27T19:10:27.171" v="172" actId="478"/>
          <ac:spMkLst>
            <pc:docMk/>
            <pc:sldMk cId="2557860704" sldId="374"/>
            <ac:spMk id="40" creationId="{BB4CEE50-211A-D944-852B-6677107059C7}"/>
          </ac:spMkLst>
        </pc:spChg>
        <pc:grpChg chg="mod">
          <ac:chgData name="Ratnarajah, Kelcieya" userId="2c594bec-c9d2-4c5f-b587-68bc7c00c461" providerId="ADAL" clId="{F37F3AF2-3995-4A90-AA16-8D1CE2C0F474}" dt="2021-08-27T19:14:33.452" v="198" actId="1076"/>
          <ac:grpSpMkLst>
            <pc:docMk/>
            <pc:sldMk cId="2557860704" sldId="374"/>
            <ac:grpSpMk id="3" creationId="{59F1C455-3D68-AA48-A43F-BEF1D0EF0F82}"/>
          </ac:grpSpMkLst>
        </pc:grpChg>
        <pc:grpChg chg="del">
          <ac:chgData name="Ratnarajah, Kelcieya" userId="2c594bec-c9d2-4c5f-b587-68bc7c00c461" providerId="ADAL" clId="{F37F3AF2-3995-4A90-AA16-8D1CE2C0F474}" dt="2021-08-27T19:10:46.023" v="179" actId="478"/>
          <ac:grpSpMkLst>
            <pc:docMk/>
            <pc:sldMk cId="2557860704" sldId="374"/>
            <ac:grpSpMk id="25" creationId="{CEB38D68-C11B-F24D-9D12-1703141A81D1}"/>
          </ac:grpSpMkLst>
        </pc:grpChg>
        <pc:grpChg chg="del">
          <ac:chgData name="Ratnarajah, Kelcieya" userId="2c594bec-c9d2-4c5f-b587-68bc7c00c461" providerId="ADAL" clId="{F37F3AF2-3995-4A90-AA16-8D1CE2C0F474}" dt="2021-08-27T19:10:27.171" v="172" actId="478"/>
          <ac:grpSpMkLst>
            <pc:docMk/>
            <pc:sldMk cId="2557860704" sldId="374"/>
            <ac:grpSpMk id="38" creationId="{7A8A3468-78C3-A14C-9A38-4D0471361732}"/>
          </ac:grpSpMkLst>
        </pc:grpChg>
        <pc:cxnChg chg="add mod">
          <ac:chgData name="Ratnarajah, Kelcieya" userId="2c594bec-c9d2-4c5f-b587-68bc7c00c461" providerId="ADAL" clId="{F37F3AF2-3995-4A90-AA16-8D1CE2C0F474}" dt="2021-08-27T19:14:38.564" v="200" actId="1076"/>
          <ac:cxnSpMkLst>
            <pc:docMk/>
            <pc:sldMk cId="2557860704" sldId="374"/>
            <ac:cxnSpMk id="6" creationId="{FE322343-1960-43A6-AD18-69466702F045}"/>
          </ac:cxnSpMkLst>
        </pc:cxnChg>
        <pc:cxnChg chg="add mod">
          <ac:chgData name="Ratnarajah, Kelcieya" userId="2c594bec-c9d2-4c5f-b587-68bc7c00c461" providerId="ADAL" clId="{F37F3AF2-3995-4A90-AA16-8D1CE2C0F474}" dt="2021-08-27T19:14:48.941" v="203" actId="1076"/>
          <ac:cxnSpMkLst>
            <pc:docMk/>
            <pc:sldMk cId="2557860704" sldId="374"/>
            <ac:cxnSpMk id="8" creationId="{5E942547-D30F-47AC-B111-FDB047CCD94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EBBD3-8561-4C37-A1C1-0F8670F8A8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D41D6-9056-4D00-8457-8D4FD7F7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7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A79610-2DBC-E542-B276-E3C970830F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20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A79610-2DBC-E542-B276-E3C970830F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02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F42B31-C08C-5242-ADFB-5D0C8B679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74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A9F67A-4A6D-43CF-9E32-80A1C5BA749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5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5DBCF8-DE6B-E547-B797-6F4706AC50F9}"/>
              </a:ext>
            </a:extLst>
          </p:cNvPr>
          <p:cNvSpPr/>
          <p:nvPr userDrawn="1"/>
        </p:nvSpPr>
        <p:spPr>
          <a:xfrm>
            <a:off x="7189694" y="0"/>
            <a:ext cx="50023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080" y="457201"/>
            <a:ext cx="6065520" cy="102615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79" y="2021840"/>
            <a:ext cx="6065521" cy="4517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48388B6-3149-504E-8A80-485D27141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27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B879B986-D9E4-6F4B-890D-E2B2D3A035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CD90D0B-EF7F-A84A-9EF2-2F6CEABCD46D}"/>
              </a:ext>
            </a:extLst>
          </p:cNvPr>
          <p:cNvSpPr/>
          <p:nvPr userDrawn="1"/>
        </p:nvSpPr>
        <p:spPr>
          <a:xfrm>
            <a:off x="8292353" y="2469411"/>
            <a:ext cx="3693458" cy="1918447"/>
          </a:xfrm>
          <a:prstGeom prst="roundRect">
            <a:avLst>
              <a:gd name="adj" fmla="val 4518"/>
            </a:avLst>
          </a:prstGeom>
          <a:solidFill>
            <a:srgbClr val="006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16B49BBD-0898-7044-AA58-9D7A4AC48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8856" y="2899222"/>
            <a:ext cx="3468042" cy="1058827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AD6FD92-8BBF-CE49-975B-F3E5759078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19163" y="4676518"/>
            <a:ext cx="2086757" cy="463724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71CF35-D968-0F43-9418-04BCD9682D19}"/>
              </a:ext>
            </a:extLst>
          </p:cNvPr>
          <p:cNvSpPr/>
          <p:nvPr userDrawn="1"/>
        </p:nvSpPr>
        <p:spPr>
          <a:xfrm>
            <a:off x="11610554" y="2469411"/>
            <a:ext cx="581446" cy="1918447"/>
          </a:xfrm>
          <a:prstGeom prst="roundRect">
            <a:avLst>
              <a:gd name="adj" fmla="val 0"/>
            </a:avLst>
          </a:prstGeom>
          <a:solidFill>
            <a:srgbClr val="006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4DA6337-E768-0747-9B6A-9E50FDC6446B}"/>
              </a:ext>
            </a:extLst>
          </p:cNvPr>
          <p:cNvSpPr/>
          <p:nvPr userDrawn="1"/>
        </p:nvSpPr>
        <p:spPr>
          <a:xfrm>
            <a:off x="0" y="6230470"/>
            <a:ext cx="12192000" cy="627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F2EED782-9923-344D-95F2-63E6782EAF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515" y="6307985"/>
            <a:ext cx="1504792" cy="45942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F793017-A361-5B4C-A0B1-D5C503AACD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72282" y="6384112"/>
            <a:ext cx="1417553" cy="31501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B91BC2-0958-BE48-BCC9-513EB744286A}"/>
              </a:ext>
            </a:extLst>
          </p:cNvPr>
          <p:cNvCxnSpPr>
            <a:cxnSpLocks/>
          </p:cNvCxnSpPr>
          <p:nvPr userDrawn="1"/>
        </p:nvCxnSpPr>
        <p:spPr>
          <a:xfrm>
            <a:off x="2032612" y="6348252"/>
            <a:ext cx="0" cy="40123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04D5840-FA41-134B-B40C-CF07136DB265}"/>
              </a:ext>
            </a:extLst>
          </p:cNvPr>
          <p:cNvSpPr/>
          <p:nvPr userDrawn="1"/>
        </p:nvSpPr>
        <p:spPr>
          <a:xfrm>
            <a:off x="0" y="6230470"/>
            <a:ext cx="12192000" cy="627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C3DEF702-35EF-4C4C-9977-4E7BAFE95A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515" y="6307985"/>
            <a:ext cx="1504792" cy="45942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BD52D54-E026-FD49-8DAF-B7D571939C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4024" y="6402042"/>
            <a:ext cx="1417553" cy="3150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674583-4722-ED4D-B04D-26525AFD33EA}"/>
              </a:ext>
            </a:extLst>
          </p:cNvPr>
          <p:cNvCxnSpPr>
            <a:cxnSpLocks/>
          </p:cNvCxnSpPr>
          <p:nvPr userDrawn="1"/>
        </p:nvCxnSpPr>
        <p:spPr>
          <a:xfrm>
            <a:off x="1934000" y="6348252"/>
            <a:ext cx="0" cy="40123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080" y="365126"/>
            <a:ext cx="11430000" cy="9876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080" y="1820411"/>
            <a:ext cx="11430000" cy="43565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7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B879B986-D9E4-6F4B-890D-E2B2D3A035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6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accent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engage.ca/dashboard/#/lo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nfo.cengage.com/internation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www.wevideo.com/view/183600432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cengage.ca/student-support" TargetMode="External"/><Relationship Id="rId4" Type="http://schemas.openxmlformats.org/officeDocument/2006/relationships/hyperlink" Target="https://support.cengage.c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6BEB9-6FFA-8246-98C2-1EE8751A3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079" y="1783646"/>
            <a:ext cx="6065521" cy="4755268"/>
          </a:xfrm>
        </p:spPr>
        <p:txBody>
          <a:bodyPr anchor="ctr" anchorCtr="0"/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McMaster University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LIFESCI 2N03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Shelley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Vanderhout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CF31-1ADA-004B-A679-38CBBA8E7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9B986-D9E4-6F4B-890D-E2B2D3A035C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A69ED-3699-5640-8BB5-7DBBC305ACA2}"/>
              </a:ext>
            </a:extLst>
          </p:cNvPr>
          <p:cNvCxnSpPr>
            <a:cxnSpLocks/>
          </p:cNvCxnSpPr>
          <p:nvPr/>
        </p:nvCxnSpPr>
        <p:spPr>
          <a:xfrm>
            <a:off x="386079" y="1385887"/>
            <a:ext cx="606552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6B5D42-7C7D-8147-AA6B-F0465EA3DD38}"/>
              </a:ext>
            </a:extLst>
          </p:cNvPr>
          <p:cNvSpPr txBox="1"/>
          <p:nvPr/>
        </p:nvSpPr>
        <p:spPr>
          <a:xfrm>
            <a:off x="386079" y="479122"/>
            <a:ext cx="606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Diet &amp; Wellness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85C9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5920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34338A3-BED3-0648-BD6C-9743F21CF4D6}"/>
              </a:ext>
            </a:extLst>
          </p:cNvPr>
          <p:cNvSpPr txBox="1"/>
          <p:nvPr/>
        </p:nvSpPr>
        <p:spPr>
          <a:xfrm>
            <a:off x="386082" y="1177718"/>
            <a:ext cx="5461045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8ED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1900" dirty="0">
                <a:solidFill>
                  <a:srgbClr val="008ED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engage.ca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search by ISBN (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9781285856216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6-month access)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search results select: Diet and Wellness Plus, 1st Edition. 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the on-screen instructions to purchase standalone access to Diet and Wellness Plus.</a:t>
            </a:r>
          </a:p>
          <a:p>
            <a:pPr marL="731520" lvl="1" indent="-274320" defTabSz="457200">
              <a:spcBef>
                <a:spcPts val="1200"/>
              </a:spcBef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you’ve used/purchased a Cengage product before (MindTap, WebAssign, SAM), you have an account. Login.</a:t>
            </a:r>
          </a:p>
          <a:p>
            <a:pPr marL="731520" lvl="1" indent="-274320" defTabSz="457200">
              <a:spcBef>
                <a:spcPts val="1200"/>
              </a:spcBef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are new to Cengage, create an account. We </a:t>
            </a:r>
            <a:r>
              <a:rPr lang="en-US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highly suggest you use your school email address.</a:t>
            </a:r>
          </a:p>
          <a:p>
            <a:pPr lvl="1" defTabSz="457200">
              <a:spcBef>
                <a:spcPts val="1200"/>
              </a:spcBef>
              <a:buClr>
                <a:srgbClr val="008ED2"/>
              </a:buClr>
              <a:buSzPct val="125000"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an additional 10% off </a:t>
            </a:r>
            <a:r>
              <a:rPr lang="en-US" b="1" i="1" dirty="0">
                <a:solidFill>
                  <a:srgbClr val="000000"/>
                </a:solidFill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this code: DIGITALB2S1479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27" y="263412"/>
            <a:ext cx="11430000" cy="987686"/>
          </a:xfrm>
        </p:spPr>
        <p:txBody>
          <a:bodyPr/>
          <a:lstStyle/>
          <a:p>
            <a:r>
              <a:rPr lang="en-US" dirty="0"/>
              <a:t>Locate Your Course</a:t>
            </a:r>
            <a:r>
              <a:rPr lang="en-US" spc="-100" dirty="0"/>
              <a:t> </a:t>
            </a:r>
            <a:r>
              <a:rPr lang="en-US" dirty="0"/>
              <a:t>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9B986-D9E4-6F4B-890D-E2B2D3A035C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E5739C-4E7B-426D-95A8-B1203870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029" y="1251098"/>
            <a:ext cx="6035533" cy="31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34338A3-BED3-0648-BD6C-9743F21CF4D6}"/>
              </a:ext>
            </a:extLst>
          </p:cNvPr>
          <p:cNvSpPr txBox="1"/>
          <p:nvPr/>
        </p:nvSpPr>
        <p:spPr>
          <a:xfrm>
            <a:off x="386082" y="1177718"/>
            <a:ext cx="5098451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ED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cengage.ca/dashboard/#/login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sign into your account.</a:t>
            </a:r>
          </a:p>
          <a:p>
            <a:pPr marL="731520" lvl="1" indent="-274320" defTabSz="457200">
              <a:spcBef>
                <a:spcPts val="1200"/>
              </a:spcBef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purchased from Cengage.ca, make sure to login with the same email address you used to purchase.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logged in, you’ll see your dashboard. </a:t>
            </a:r>
          </a:p>
          <a:p>
            <a:pPr marL="701025" marR="0" lvl="1" indent="-18288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purchased Diet &amp; Wellness Plus instant access, it will appear on your dashboard. </a:t>
            </a:r>
          </a:p>
          <a:p>
            <a:pPr marL="701025" marR="0" lvl="1" indent="-18288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purchased a Printed Access Card, click “Add a course or register a product” and enter the access code from the card.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Access to </a:t>
            </a:r>
            <a:r>
              <a:rPr lang="en-US" dirty="0"/>
              <a:t>Diet &amp; Wellness</a:t>
            </a:r>
            <a:r>
              <a:rPr lang="en-US" spc="-90" dirty="0"/>
              <a:t> </a:t>
            </a:r>
            <a:r>
              <a:rPr lang="en-US" spc="-5" dirty="0"/>
              <a:t>Plus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9B986-D9E4-6F4B-890D-E2B2D3A035C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989A2-1B4E-9344-A221-7DB17ABA7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359" y="1540701"/>
            <a:ext cx="5895721" cy="2659215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8A4CEA-E68D-0F4A-9B5D-4CA5E1DB1875}"/>
              </a:ext>
            </a:extLst>
          </p:cNvPr>
          <p:cNvSpPr/>
          <p:nvPr/>
        </p:nvSpPr>
        <p:spPr>
          <a:xfrm>
            <a:off x="10944662" y="1540701"/>
            <a:ext cx="504388" cy="583374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87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34338A3-BED3-0648-BD6C-9743F21CF4D6}"/>
              </a:ext>
            </a:extLst>
          </p:cNvPr>
          <p:cNvSpPr txBox="1"/>
          <p:nvPr/>
        </p:nvSpPr>
        <p:spPr>
          <a:xfrm>
            <a:off x="386082" y="1177718"/>
            <a:ext cx="368920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ED2"/>
              </a:buClr>
              <a:buSzPct val="12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5C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your first visit: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your primary profile.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the activity questionnaire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en-US" spc="-5" dirty="0"/>
              <a:t>Up </a:t>
            </a:r>
            <a:r>
              <a:rPr lang="en-US" dirty="0"/>
              <a:t>Your</a:t>
            </a:r>
            <a:r>
              <a:rPr lang="en-US" spc="-90" dirty="0"/>
              <a:t> </a:t>
            </a:r>
            <a:r>
              <a:rPr lang="en-US" spc="-5" dirty="0"/>
              <a:t>Profile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9B986-D9E4-6F4B-890D-E2B2D3A035C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7BBEF780-06B9-EF4B-AABD-265BB8F92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174" y="1136168"/>
            <a:ext cx="6877626" cy="33960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2084EB74-5560-C04E-8DBD-DAD5828A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3936" y="2130958"/>
            <a:ext cx="3250912" cy="332222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FC45E9E-5F9E-404D-B720-C552BC4680EB}"/>
              </a:ext>
            </a:extLst>
          </p:cNvPr>
          <p:cNvGrpSpPr/>
          <p:nvPr/>
        </p:nvGrpSpPr>
        <p:grpSpPr>
          <a:xfrm>
            <a:off x="7773098" y="2063874"/>
            <a:ext cx="3611750" cy="3426264"/>
            <a:chOff x="10052094" y="1260412"/>
            <a:chExt cx="3611750" cy="34262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A3649B-4235-9C44-876F-C0D4497A6FC2}"/>
                </a:ext>
              </a:extLst>
            </p:cNvPr>
            <p:cNvSpPr/>
            <p:nvPr/>
          </p:nvSpPr>
          <p:spPr>
            <a:xfrm>
              <a:off x="10381862" y="1290601"/>
              <a:ext cx="3281982" cy="3396075"/>
            </a:xfrm>
            <a:prstGeom prst="rect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2CAFD1A-6304-8A4B-B05B-24920FC056AF}"/>
                </a:ext>
              </a:extLst>
            </p:cNvPr>
            <p:cNvSpPr/>
            <p:nvPr/>
          </p:nvSpPr>
          <p:spPr>
            <a:xfrm>
              <a:off x="10052094" y="1260412"/>
              <a:ext cx="358438" cy="3584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Sans-Extrabold"/>
                  <a:ea typeface="+mn-ea"/>
                  <a:cs typeface="OpenSans-Extrabold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5FB56D-AB6B-334D-95B1-B0E6E7845E95}"/>
              </a:ext>
            </a:extLst>
          </p:cNvPr>
          <p:cNvGrpSpPr/>
          <p:nvPr/>
        </p:nvGrpSpPr>
        <p:grpSpPr>
          <a:xfrm>
            <a:off x="5475514" y="1360046"/>
            <a:ext cx="1008735" cy="358438"/>
            <a:chOff x="9485395" y="2947161"/>
            <a:chExt cx="1008735" cy="358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B49702-9198-8744-AA4E-0709A5FBBAC4}"/>
                </a:ext>
              </a:extLst>
            </p:cNvPr>
            <p:cNvSpPr/>
            <p:nvPr/>
          </p:nvSpPr>
          <p:spPr>
            <a:xfrm>
              <a:off x="10135692" y="2947161"/>
              <a:ext cx="358438" cy="3584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Sans-Extrabold"/>
                  <a:ea typeface="+mn-ea"/>
                  <a:cs typeface="OpenSans-Extrabold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08C833-696F-C042-92C6-3BF6A48FBD83}"/>
                </a:ext>
              </a:extLst>
            </p:cNvPr>
            <p:cNvSpPr/>
            <p:nvPr/>
          </p:nvSpPr>
          <p:spPr>
            <a:xfrm>
              <a:off x="9485395" y="2978743"/>
              <a:ext cx="690579" cy="295275"/>
            </a:xfrm>
            <a:prstGeom prst="rect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6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34338A3-BED3-0648-BD6C-9743F21CF4D6}"/>
              </a:ext>
            </a:extLst>
          </p:cNvPr>
          <p:cNvSpPr txBox="1"/>
          <p:nvPr/>
        </p:nvSpPr>
        <p:spPr>
          <a:xfrm>
            <a:off x="386082" y="1177718"/>
            <a:ext cx="5098451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 diet and activity.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personalized reports.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</a:t>
            </a:r>
            <a:r>
              <a:rPr lang="en-US" spc="-90" dirty="0"/>
              <a:t> </a:t>
            </a:r>
            <a:r>
              <a:rPr lang="en-US" dirty="0"/>
              <a:t>Homepage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9B986-D9E4-6F4B-890D-E2B2D3A035C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F1C455-3D68-AA48-A43F-BEF1D0EF0F82}"/>
              </a:ext>
            </a:extLst>
          </p:cNvPr>
          <p:cNvGrpSpPr/>
          <p:nvPr/>
        </p:nvGrpSpPr>
        <p:grpSpPr>
          <a:xfrm>
            <a:off x="6081340" y="940412"/>
            <a:ext cx="5481944" cy="4471479"/>
            <a:chOff x="6036353" y="982357"/>
            <a:chExt cx="5481944" cy="4471479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A1CC3AD7-3459-3141-AB2B-7C9F65459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47842" y="1043136"/>
              <a:ext cx="5459936" cy="37984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FCFE2D-846F-6642-8D81-389B36718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353" y="4939260"/>
              <a:ext cx="5481944" cy="514576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EA32BCE-1DAA-A848-8C08-A8ABE0A5ADBC}"/>
                </a:ext>
              </a:extLst>
            </p:cNvPr>
            <p:cNvGrpSpPr/>
            <p:nvPr/>
          </p:nvGrpSpPr>
          <p:grpSpPr>
            <a:xfrm>
              <a:off x="8358802" y="1029467"/>
              <a:ext cx="994263" cy="869023"/>
              <a:chOff x="9705513" y="3029102"/>
              <a:chExt cx="1062782" cy="92891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AD5C6B0-BCEB-9240-B802-EF349A7E30B4}"/>
                  </a:ext>
                </a:extLst>
              </p:cNvPr>
              <p:cNvSpPr/>
              <p:nvPr/>
            </p:nvSpPr>
            <p:spPr>
              <a:xfrm>
                <a:off x="10409857" y="3599576"/>
                <a:ext cx="358438" cy="3584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spc="-5" dirty="0">
                    <a:solidFill>
                      <a:srgbClr val="000000"/>
                    </a:solidFill>
                    <a:latin typeface="OpenSans-Extrabold"/>
                  </a:rPr>
                  <a:t>B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DBF308-50A1-2A48-955A-8AB73CE2A0BC}"/>
                  </a:ext>
                </a:extLst>
              </p:cNvPr>
              <p:cNvSpPr/>
              <p:nvPr/>
            </p:nvSpPr>
            <p:spPr>
              <a:xfrm>
                <a:off x="9705513" y="3029102"/>
                <a:ext cx="616065" cy="295275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en Sans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8E0A72-4BB7-D94A-A025-EEF00CA8EFB0}"/>
                </a:ext>
              </a:extLst>
            </p:cNvPr>
            <p:cNvGrpSpPr/>
            <p:nvPr/>
          </p:nvGrpSpPr>
          <p:grpSpPr>
            <a:xfrm>
              <a:off x="7455830" y="982357"/>
              <a:ext cx="902972" cy="916132"/>
              <a:chOff x="7393603" y="1009796"/>
              <a:chExt cx="965200" cy="97926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9F6E068-006F-8E42-A7A4-EA60F2934A6C}"/>
                  </a:ext>
                </a:extLst>
              </p:cNvPr>
              <p:cNvSpPr/>
              <p:nvPr/>
            </p:nvSpPr>
            <p:spPr>
              <a:xfrm>
                <a:off x="7696983" y="1630625"/>
                <a:ext cx="358438" cy="3584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spc="-5" dirty="0">
                    <a:solidFill>
                      <a:srgbClr val="000000"/>
                    </a:solidFill>
                    <a:latin typeface="OpenSans-Extrabold"/>
                  </a:rPr>
                  <a:t>A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E8CA350-5B71-EA48-AF7F-876C4F75AAA7}"/>
                  </a:ext>
                </a:extLst>
              </p:cNvPr>
              <p:cNvSpPr/>
              <p:nvPr/>
            </p:nvSpPr>
            <p:spPr>
              <a:xfrm>
                <a:off x="7393603" y="1009796"/>
                <a:ext cx="965200" cy="295275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en Sans" panose="020B060402020202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322343-1960-43A6-AD18-69466702F045}"/>
              </a:ext>
            </a:extLst>
          </p:cNvPr>
          <p:cNvCxnSpPr/>
          <p:nvPr/>
        </p:nvCxnSpPr>
        <p:spPr>
          <a:xfrm flipV="1">
            <a:off x="7876801" y="1292526"/>
            <a:ext cx="58723" cy="25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42547-D30F-47AC-B111-FDB047CCD949}"/>
              </a:ext>
            </a:extLst>
          </p:cNvPr>
          <p:cNvCxnSpPr/>
          <p:nvPr/>
        </p:nvCxnSpPr>
        <p:spPr>
          <a:xfrm flipH="1" flipV="1">
            <a:off x="8752317" y="1310573"/>
            <a:ext cx="272307" cy="25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8528" y="1079472"/>
            <a:ext cx="3950567" cy="33624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>
                <a:srgbClr val="0085C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this link: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>
                <a:srgbClr val="0085C9"/>
              </a:buClr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info.cengage.com/international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>
                <a:srgbClr val="0085C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>
                <a:srgbClr val="0085C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option for your location to learn how to purchase your Cengage Canada materials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91991" y="884492"/>
            <a:ext cx="0" cy="50890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9">
            <a:extLst>
              <a:ext uri="{FF2B5EF4-FFF2-40B4-BE49-F238E27FC236}">
                <a16:creationId xmlns:a16="http://schemas.microsoft.com/office/drawing/2014/main" id="{4A113BBF-E7DB-4C34-9A43-05BE64EB8412}"/>
              </a:ext>
            </a:extLst>
          </p:cNvPr>
          <p:cNvSpPr txBox="1">
            <a:spLocks/>
          </p:cNvSpPr>
          <p:nvPr/>
        </p:nvSpPr>
        <p:spPr>
          <a:xfrm>
            <a:off x="278520" y="390649"/>
            <a:ext cx="3950575" cy="9876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Outside Canada?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13986-E397-4E27-AD05-ED93BD907F2B}"/>
              </a:ext>
            </a:extLst>
          </p:cNvPr>
          <p:cNvGrpSpPr/>
          <p:nvPr/>
        </p:nvGrpSpPr>
        <p:grpSpPr>
          <a:xfrm>
            <a:off x="4910968" y="606438"/>
            <a:ext cx="6798100" cy="5089015"/>
            <a:chOff x="4910968" y="606438"/>
            <a:chExt cx="6798100" cy="5089015"/>
          </a:xfrm>
        </p:grpSpPr>
        <p:pic>
          <p:nvPicPr>
            <p:cNvPr id="5" name="Picture 4">
              <a:hlinkClick r:id="rId4"/>
              <a:extLst>
                <a:ext uri="{FF2B5EF4-FFF2-40B4-BE49-F238E27FC236}">
                  <a16:creationId xmlns:a16="http://schemas.microsoft.com/office/drawing/2014/main" id="{4B95B9E7-72BC-4BB3-9841-685C9CCE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0968" y="606438"/>
              <a:ext cx="6798100" cy="50890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6DED1B9-015C-44A8-8A4F-EE182BC1AAEE}"/>
                </a:ext>
              </a:extLst>
            </p:cNvPr>
            <p:cNvSpPr txBox="1"/>
            <p:nvPr/>
          </p:nvSpPr>
          <p:spPr>
            <a:xfrm>
              <a:off x="6637260" y="1331631"/>
              <a:ext cx="3345516" cy="400110"/>
            </a:xfrm>
            <a:prstGeom prst="rect">
              <a:avLst/>
            </a:prstGeom>
            <a:solidFill>
              <a:srgbClr val="FFFE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66"/>
                  </a:solidFill>
                  <a:effectLst/>
                  <a:uLnTx/>
                  <a:uFillTx/>
                  <a:latin typeface="Open Sans" panose="020B0604020202020204"/>
                  <a:ea typeface="+mn-ea"/>
                  <a:cs typeface="+mn-cs"/>
                </a:rPr>
                <a:t>International Students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5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Questions? We’re Here to Help!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9B986-D9E4-6F4B-890D-E2B2D3A035C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ECD709C-118E-6F4A-9C9F-679A73AF4862}"/>
              </a:ext>
            </a:extLst>
          </p:cNvPr>
          <p:cNvSpPr/>
          <p:nvPr/>
        </p:nvSpPr>
        <p:spPr>
          <a:xfrm>
            <a:off x="502774" y="1011007"/>
            <a:ext cx="11303145" cy="3687291"/>
          </a:xfrm>
          <a:prstGeom prst="roundRect">
            <a:avLst>
              <a:gd name="adj" fmla="val 245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A55C29B-E8C0-514D-A2A5-CAC7B0447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755" y="2074950"/>
            <a:ext cx="2230622" cy="20220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83668E-CF41-2144-ACA4-5AF16D836BF7}"/>
              </a:ext>
            </a:extLst>
          </p:cNvPr>
          <p:cNvSpPr txBox="1"/>
          <p:nvPr/>
        </p:nvSpPr>
        <p:spPr>
          <a:xfrm>
            <a:off x="1242796" y="5004822"/>
            <a:ext cx="97064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Still Need Help?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Open Sans" panose="020B0604020202020204"/>
                <a:ea typeface="Open Sans Semibold" panose="020B0606030504020204" pitchFamily="34" charset="0"/>
                <a:cs typeface="Open Sans Semibold" panose="020B0606030504020204" pitchFamily="34" charset="0"/>
              </a:rPr>
              <a:t>Contact Customer Support 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rId4"/>
              </a:rPr>
              <a:t>https://support.cengage.ca/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Open Sans" panose="020B0604020202020204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D63D27-6E46-2A40-AE98-B3FD7D1E865E}"/>
              </a:ext>
            </a:extLst>
          </p:cNvPr>
          <p:cNvSpPr txBox="1"/>
          <p:nvPr/>
        </p:nvSpPr>
        <p:spPr>
          <a:xfrm>
            <a:off x="1592943" y="1138919"/>
            <a:ext cx="918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 our student support site at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Cengage.ca/student-support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06DF60CF-DE37-4940-B6E1-D5E422330405}"/>
              </a:ext>
            </a:extLst>
          </p:cNvPr>
          <p:cNvSpPr/>
          <p:nvPr/>
        </p:nvSpPr>
        <p:spPr>
          <a:xfrm>
            <a:off x="492613" y="4782149"/>
            <a:ext cx="11303145" cy="1299279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FC50E9-D571-4F10-A8E7-BBE3FEEF218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94623" y="2074950"/>
            <a:ext cx="2228238" cy="2228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C5DD58-3743-499E-9388-67838C167F8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974608" y="2175767"/>
            <a:ext cx="4339154" cy="230517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8545183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ENGAG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85C9"/>
      </a:accent1>
      <a:accent2>
        <a:srgbClr val="003865"/>
      </a:accent2>
      <a:accent3>
        <a:srgbClr val="E00045"/>
      </a:accent3>
      <a:accent4>
        <a:srgbClr val="FC4C02"/>
      </a:accent4>
      <a:accent5>
        <a:srgbClr val="FFC72C"/>
      </a:accent5>
      <a:accent6>
        <a:srgbClr val="8DC53E"/>
      </a:accent6>
      <a:hlink>
        <a:srgbClr val="0082CA"/>
      </a:hlink>
      <a:folHlink>
        <a:srgbClr val="92278F"/>
      </a:folHlink>
    </a:clrScheme>
    <a:fontScheme name="Open Sans">
      <a:majorFont>
        <a:latin typeface="Open Sans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Open Sans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gage-ppt-template-16.9" id="{E51CC5E3-AB1A-4541-B4A2-2EB33D4DBD63}" vid="{98A154BE-F1CF-F644-AAA2-69E6BE6E03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320</Words>
  <Application>Microsoft Office PowerPoint</Application>
  <PresentationFormat>Widescreen</PresentationFormat>
  <Paragraphs>49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OpenSans-Extrabold</vt:lpstr>
      <vt:lpstr>3_Office Theme</vt:lpstr>
      <vt:lpstr>PowerPoint Presentation</vt:lpstr>
      <vt:lpstr>Locate Your Course Materials</vt:lpstr>
      <vt:lpstr>Access to Diet &amp; Wellness Plus</vt:lpstr>
      <vt:lpstr>Setting Up Your Profile</vt:lpstr>
      <vt:lpstr>Your Homepage</vt:lpstr>
      <vt:lpstr>PowerPoint Presentation</vt:lpstr>
      <vt:lpstr>Have Questions? We’re Here to Help!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Sulc, Margaret</dc:creator>
  <cp:lastModifiedBy>Ratnarajah, Kelcieya</cp:lastModifiedBy>
  <cp:revision>1</cp:revision>
  <dcterms:created xsi:type="dcterms:W3CDTF">2021-08-27T17:50:59Z</dcterms:created>
  <dcterms:modified xsi:type="dcterms:W3CDTF">2021-08-27T19:50:37Z</dcterms:modified>
</cp:coreProperties>
</file>