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6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2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D91C-9CFA-634D-9BB0-745FD066629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3CE2-22B0-5444-9101-293F8AE6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5831-CF87-E444-932E-6E192CE2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How to convert Vitamin A from 𝞵g to 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EDD0-F542-6D48-99CD-4DF640AE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968"/>
            <a:ext cx="9144000" cy="5065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According to the DRI Essential Guide:</a:t>
            </a:r>
          </a:p>
          <a:p>
            <a:pPr lvl="1"/>
            <a:r>
              <a:rPr lang="en-CA" dirty="0"/>
              <a:t>Food and supplement labels usually state vitamin A levels in International Units (IUs). </a:t>
            </a:r>
          </a:p>
          <a:p>
            <a:pPr lvl="1"/>
            <a:r>
              <a:rPr lang="en-CA" dirty="0"/>
              <a:t>Diet and Wellness software provides vitamin A intake in IU</a:t>
            </a:r>
          </a:p>
          <a:p>
            <a:pPr lvl="1"/>
            <a:r>
              <a:rPr lang="en-CA" dirty="0"/>
              <a:t>For the assignment, I have asked that you record nutrient recommendations, based on your age and sex, from the DRI Essential Guide, which reports vitamin A in </a:t>
            </a:r>
            <a:r>
              <a:rPr lang="en-US" dirty="0"/>
              <a:t>𝞵</a:t>
            </a:r>
            <a:r>
              <a:rPr lang="en-CA" dirty="0"/>
              <a:t>g RAE (p170) </a:t>
            </a:r>
          </a:p>
          <a:p>
            <a:pPr lvl="1"/>
            <a:r>
              <a:rPr lang="en-CA" dirty="0"/>
              <a:t>1 IU of retinol = 0.3 </a:t>
            </a:r>
            <a:r>
              <a:rPr lang="en-US" dirty="0"/>
              <a:t>𝞵g</a:t>
            </a:r>
            <a:r>
              <a:rPr lang="en-CA" dirty="0"/>
              <a:t> of retinol, or 0.3 </a:t>
            </a:r>
            <a:r>
              <a:rPr lang="en-US" dirty="0"/>
              <a:t>𝞵</a:t>
            </a:r>
            <a:r>
              <a:rPr lang="en-CA" dirty="0"/>
              <a:t>g RAE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To compare your intake (according to the Diet and Wellness software) to the recommendation from the DRI guide, you need to convert the recommendation to IU for your data abstraction table.</a:t>
            </a:r>
          </a:p>
          <a:p>
            <a:pPr marL="0" indent="0">
              <a:buNone/>
            </a:pPr>
            <a:r>
              <a:rPr lang="en-CA" u="sng" dirty="0"/>
              <a:t>1IU</a:t>
            </a:r>
            <a:r>
              <a:rPr lang="en-CA" dirty="0"/>
              <a:t>	=             </a:t>
            </a:r>
            <a:r>
              <a:rPr lang="en-CA" u="sng" dirty="0"/>
              <a:t>x IU</a:t>
            </a:r>
          </a:p>
          <a:p>
            <a:pPr marL="0" indent="0">
              <a:buNone/>
            </a:pPr>
            <a:r>
              <a:rPr lang="en-CA" dirty="0"/>
              <a:t>0.3</a:t>
            </a:r>
            <a:r>
              <a:rPr lang="en-US" dirty="0"/>
              <a:t> 𝞵</a:t>
            </a:r>
            <a:r>
              <a:rPr lang="en-CA" dirty="0"/>
              <a:t>g RAE        700</a:t>
            </a:r>
            <a:r>
              <a:rPr lang="en-US" dirty="0"/>
              <a:t> 𝞵</a:t>
            </a:r>
            <a:r>
              <a:rPr lang="en-CA" dirty="0"/>
              <a:t>g RAE </a:t>
            </a:r>
          </a:p>
          <a:p>
            <a:pPr marL="0" indent="0">
              <a:buNone/>
            </a:pPr>
            <a:r>
              <a:rPr lang="en-CA" dirty="0"/>
              <a:t>			</a:t>
            </a:r>
          </a:p>
          <a:p>
            <a:pPr marL="0" indent="0">
              <a:buNone/>
            </a:pPr>
            <a:r>
              <a:rPr lang="en-CA" dirty="0"/>
              <a:t>700</a:t>
            </a:r>
            <a:r>
              <a:rPr lang="en-US" dirty="0"/>
              <a:t> 𝞵</a:t>
            </a:r>
            <a:r>
              <a:rPr lang="en-CA" dirty="0"/>
              <a:t>g RAE (IU) = x IU (0.3</a:t>
            </a:r>
            <a:r>
              <a:rPr lang="en-US" dirty="0"/>
              <a:t> 𝞵</a:t>
            </a:r>
            <a:r>
              <a:rPr lang="en-CA" dirty="0"/>
              <a:t>g RAE )</a:t>
            </a:r>
          </a:p>
          <a:p>
            <a:pPr marL="0" indent="0">
              <a:buNone/>
            </a:pPr>
            <a:r>
              <a:rPr lang="en-CA" u="sng" dirty="0"/>
              <a:t>700</a:t>
            </a:r>
            <a:r>
              <a:rPr lang="en-US" u="sng" dirty="0"/>
              <a:t> 𝞵</a:t>
            </a:r>
            <a:r>
              <a:rPr lang="en-CA" u="sng" dirty="0"/>
              <a:t>g RAE (IU) </a:t>
            </a:r>
            <a:r>
              <a:rPr lang="en-CA" dirty="0"/>
              <a:t>= x IU</a:t>
            </a:r>
          </a:p>
          <a:p>
            <a:pPr marL="0" indent="0">
              <a:buNone/>
            </a:pPr>
            <a:r>
              <a:rPr lang="en-CA" dirty="0"/>
              <a:t>(0.3</a:t>
            </a:r>
            <a:r>
              <a:rPr lang="en-US" dirty="0"/>
              <a:t> 𝞵</a:t>
            </a:r>
            <a:r>
              <a:rPr lang="en-CA" dirty="0"/>
              <a:t>g RAE )</a:t>
            </a:r>
          </a:p>
          <a:p>
            <a:pPr marL="0" indent="0">
              <a:buNone/>
            </a:pPr>
            <a:r>
              <a:rPr lang="en-CA" dirty="0"/>
              <a:t>X = 2333.3 IU</a:t>
            </a:r>
          </a:p>
          <a:p>
            <a:pPr marL="457200" lvl="1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0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182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to convert Vitamin A from 𝞵g to IU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 A conversion</dc:title>
  <dc:creator>Janet Pritchard</dc:creator>
  <cp:lastModifiedBy>Janet Pritchard</cp:lastModifiedBy>
  <cp:revision>4</cp:revision>
  <dcterms:created xsi:type="dcterms:W3CDTF">2020-11-10T16:12:13Z</dcterms:created>
  <dcterms:modified xsi:type="dcterms:W3CDTF">2020-11-10T17:00:03Z</dcterms:modified>
</cp:coreProperties>
</file>