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5"/>
    <p:restoredTop sz="94663"/>
  </p:normalViewPr>
  <p:slideViewPr>
    <p:cSldViewPr snapToGrid="0" snapToObjects="1">
      <p:cViewPr varScale="1">
        <p:scale>
          <a:sx n="103" d="100"/>
          <a:sy n="103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2F214-525E-1341-ACBD-5C6A17BBE7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9912-6046-2945-AEE6-E419DEA46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0095A-254E-7B44-A5F9-7F8A9EE51FD7}"/>
              </a:ext>
            </a:extLst>
          </p:cNvPr>
          <p:cNvSpPr txBox="1"/>
          <p:nvPr/>
        </p:nvSpPr>
        <p:spPr>
          <a:xfrm>
            <a:off x="199689" y="149133"/>
            <a:ext cx="888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Tips for having a better LIVE lecture experience in Echo360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E0D09-589D-6949-A4F5-BC1B860B8AA1}"/>
              </a:ext>
            </a:extLst>
          </p:cNvPr>
          <p:cNvSpPr txBox="1"/>
          <p:nvPr/>
        </p:nvSpPr>
        <p:spPr>
          <a:xfrm>
            <a:off x="188258" y="672353"/>
            <a:ext cx="804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Google Chrome as a browser.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Under Preferences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About Chrome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ensure that the app is up to date.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8DC1-057E-5248-83BF-32D4FF5A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" y="1650313"/>
            <a:ext cx="8679840" cy="505855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5357A81-17B1-3343-BE85-FC9915192816}"/>
              </a:ext>
            </a:extLst>
          </p:cNvPr>
          <p:cNvSpPr/>
          <p:nvPr/>
        </p:nvSpPr>
        <p:spPr>
          <a:xfrm>
            <a:off x="2874397" y="2916195"/>
            <a:ext cx="2624359" cy="741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694AA-6564-0644-9510-C10230826871}"/>
              </a:ext>
            </a:extLst>
          </p:cNvPr>
          <p:cNvSpPr txBox="1"/>
          <p:nvPr/>
        </p:nvSpPr>
        <p:spPr>
          <a:xfrm>
            <a:off x="101762" y="91585"/>
            <a:ext cx="722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Under Preferences, Privacy and Security, ensure that you check the box to clear cached images and files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635ECB-567A-2640-90C8-14D7FC68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2" y="907775"/>
            <a:ext cx="5627645" cy="52893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E7C05A-1399-ED44-A901-D3289288CE3D}"/>
              </a:ext>
            </a:extLst>
          </p:cNvPr>
          <p:cNvSpPr/>
          <p:nvPr/>
        </p:nvSpPr>
        <p:spPr>
          <a:xfrm>
            <a:off x="39977" y="3521676"/>
            <a:ext cx="5627645" cy="1396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A1D60B-2962-A54A-A88E-37ECAC5F1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3" y="983069"/>
            <a:ext cx="8760497" cy="5232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76B56-C6D1-F04E-9C70-BBAAB46FAAE5}"/>
              </a:ext>
            </a:extLst>
          </p:cNvPr>
          <p:cNvSpPr txBox="1"/>
          <p:nvPr/>
        </p:nvSpPr>
        <p:spPr>
          <a:xfrm>
            <a:off x="101762" y="91585"/>
            <a:ext cx="722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Under Preferences, Privacy and Security, allow all cookies.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A09817-FD95-9B4E-BE96-87F9EE9E1BA4}"/>
              </a:ext>
            </a:extLst>
          </p:cNvPr>
          <p:cNvSpPr/>
          <p:nvPr/>
        </p:nvSpPr>
        <p:spPr>
          <a:xfrm>
            <a:off x="2940908" y="3521677"/>
            <a:ext cx="1334530" cy="1025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66</Words>
  <Application>Microsoft Macintosh PowerPoint</Application>
  <PresentationFormat>Letter Paper (8.5x11 in)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J.M. Pritchard</dc:creator>
  <cp:lastModifiedBy>J.M. Pritchard</cp:lastModifiedBy>
  <cp:revision>3</cp:revision>
  <dcterms:created xsi:type="dcterms:W3CDTF">2020-09-16T17:48:15Z</dcterms:created>
  <dcterms:modified xsi:type="dcterms:W3CDTF">2020-09-16T18:37:34Z</dcterms:modified>
</cp:coreProperties>
</file>