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2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18-10-04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18-10-04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18-10-04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18-10-04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18-10-04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18-10-04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18-10-04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18-10-04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18-10-04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18-10-04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18-10-04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18-10-04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Faster Addition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4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Carry look ahead </a:t>
            </a:r>
            <a:r>
              <a:rPr lang="en-US" dirty="0" err="1" smtClean="0"/>
              <a:t>vs</a:t>
            </a:r>
            <a:r>
              <a:rPr lang="en-US" dirty="0" smtClean="0"/>
              <a:t>  </a:t>
            </a:r>
            <a:r>
              <a:rPr lang="en-US" dirty="0"/>
              <a:t>R</a:t>
            </a:r>
            <a:r>
              <a:rPr lang="en-US" dirty="0" smtClean="0"/>
              <a:t>ipple Carry</a:t>
            </a:r>
          </a:p>
          <a:p>
            <a:r>
              <a:rPr lang="en-US" dirty="0" smtClean="0"/>
              <a:t>Time: counting the number of gates along the path</a:t>
            </a:r>
          </a:p>
          <a:p>
            <a:r>
              <a:rPr lang="en-US" dirty="0" smtClean="0"/>
              <a:t>Performance for two 16-bits adders</a:t>
            </a:r>
          </a:p>
          <a:p>
            <a:pPr lvl="1"/>
            <a:r>
              <a:rPr lang="en-US" dirty="0" smtClean="0"/>
              <a:t>Using tipple carry = 16*2 = 32</a:t>
            </a:r>
          </a:p>
          <a:p>
            <a:pPr lvl="1"/>
            <a:r>
              <a:rPr lang="en-US" dirty="0" smtClean="0"/>
              <a:t>Using two-level carry look ahead = 2 + 2 + 1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5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Appendix B.6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1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the carry n sooner =&gt; speeding up</a:t>
            </a:r>
          </a:p>
          <a:p>
            <a:r>
              <a:rPr lang="en-US" dirty="0" smtClean="0"/>
              <a:t>Fewer gates in sequence but many more gates</a:t>
            </a:r>
          </a:p>
          <a:p>
            <a:r>
              <a:rPr lang="en-US" dirty="0" smtClean="0"/>
              <a:t>Worse case scenario is a function of log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n</a:t>
            </a:r>
          </a:p>
          <a:p>
            <a:r>
              <a:rPr lang="en-US" dirty="0" smtClean="0"/>
              <a:t>Unlike software, hardware executes I parallel whenever inputs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8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Carry Using infinite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carryIn</a:t>
            </a:r>
            <a:r>
              <a:rPr lang="en-US" dirty="0" smtClean="0"/>
              <a:t> for bit2 is </a:t>
            </a:r>
            <a:r>
              <a:rPr lang="en-US" dirty="0" err="1" smtClean="0"/>
              <a:t>CarryOut</a:t>
            </a:r>
            <a:r>
              <a:rPr lang="en-US" dirty="0" smtClean="0"/>
              <a:t> of bit 1</a:t>
            </a:r>
          </a:p>
          <a:p>
            <a:endParaRPr lang="en-US" dirty="0"/>
          </a:p>
        </p:txBody>
      </p:sp>
      <p:pic>
        <p:nvPicPr>
          <p:cNvPr id="4" name="Picture 3" descr="Screen Shot 2018-10-04 at 2.23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17" y="2158999"/>
            <a:ext cx="6386705" cy="773545"/>
          </a:xfrm>
          <a:prstGeom prst="rect">
            <a:avLst/>
          </a:prstGeom>
        </p:spPr>
      </p:pic>
      <p:pic>
        <p:nvPicPr>
          <p:cNvPr id="5" name="Picture 4" descr="Screen Shot 2018-10-04 at 2.24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6" y="2932544"/>
            <a:ext cx="6054030" cy="619991"/>
          </a:xfrm>
          <a:prstGeom prst="rect">
            <a:avLst/>
          </a:prstGeom>
        </p:spPr>
      </p:pic>
      <p:pic>
        <p:nvPicPr>
          <p:cNvPr id="6" name="Picture 5" descr="Screen Shot 2018-10-04 at 2.24.5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6" y="3552535"/>
            <a:ext cx="6320896" cy="1538271"/>
          </a:xfrm>
          <a:prstGeom prst="rect">
            <a:avLst/>
          </a:prstGeom>
        </p:spPr>
      </p:pic>
      <p:pic>
        <p:nvPicPr>
          <p:cNvPr id="7" name="Picture 6" descr="Screen Shot 2018-10-04 at 2.25.0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52300"/>
            <a:ext cx="7728659" cy="103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Carry: Propagation,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the complexity of the equation to simplify the hardware</a:t>
            </a:r>
          </a:p>
          <a:p>
            <a:endParaRPr lang="en-US" dirty="0"/>
          </a:p>
        </p:txBody>
      </p:sp>
      <p:pic>
        <p:nvPicPr>
          <p:cNvPr id="4" name="Picture 3" descr="Screen Shot 2018-10-04 at 2.37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09" y="2365440"/>
            <a:ext cx="5865091" cy="1341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909" y="4063999"/>
            <a:ext cx="671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C2 = (a1.b1) + (a1+b1).((a0.b0) + (a0+b0).c0)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38909" y="5195454"/>
            <a:ext cx="655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ai.bi</a:t>
            </a:r>
            <a:r>
              <a:rPr lang="en-US" sz="2400" dirty="0" smtClean="0"/>
              <a:t> generate(</a:t>
            </a:r>
            <a:r>
              <a:rPr lang="en-US" sz="2400" dirty="0" err="1" smtClean="0"/>
              <a:t>gi</a:t>
            </a:r>
            <a:r>
              <a:rPr lang="en-US" sz="2400" dirty="0" smtClean="0"/>
              <a:t>) and (</a:t>
            </a:r>
            <a:r>
              <a:rPr lang="en-US" sz="2400" dirty="0" err="1" smtClean="0"/>
              <a:t>ai+bi</a:t>
            </a:r>
            <a:r>
              <a:rPr lang="en-US" sz="2400" dirty="0" smtClean="0"/>
              <a:t>) propagate(pi)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84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Carry: Propagation, Generation</a:t>
            </a:r>
          </a:p>
        </p:txBody>
      </p:sp>
      <p:pic>
        <p:nvPicPr>
          <p:cNvPr id="6" name="Picture 5" descr="Screen Shot 2018-10-04 at 2.43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738744"/>
            <a:ext cx="2130137" cy="1112405"/>
          </a:xfrm>
          <a:prstGeom prst="rect">
            <a:avLst/>
          </a:prstGeom>
        </p:spPr>
      </p:pic>
      <p:pic>
        <p:nvPicPr>
          <p:cNvPr id="7" name="Picture 6" descr="Screen Shot 2018-10-04 at 2.43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85" y="2706542"/>
            <a:ext cx="4567742" cy="1237097"/>
          </a:xfrm>
          <a:prstGeom prst="rect">
            <a:avLst/>
          </a:prstGeom>
        </p:spPr>
      </p:pic>
      <p:pic>
        <p:nvPicPr>
          <p:cNvPr id="8" name="Picture 7" descr="Screen Shot 2018-10-04 at 2.43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44059"/>
            <a:ext cx="5702028" cy="1120486"/>
          </a:xfrm>
          <a:prstGeom prst="rect">
            <a:avLst/>
          </a:prstGeom>
        </p:spPr>
      </p:pic>
      <p:pic>
        <p:nvPicPr>
          <p:cNvPr id="9" name="Picture 8" descr="Screen Shot 2018-10-04 at 2.44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3" y="4964545"/>
            <a:ext cx="7102224" cy="13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5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Carry: Propagation, Generation</a:t>
            </a:r>
          </a:p>
        </p:txBody>
      </p:sp>
      <p:pic>
        <p:nvPicPr>
          <p:cNvPr id="4" name="Content Placeholder 3" descr="Screen Shot 2018-10-04 at 2.49.2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51" b="-319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951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Carry: Second Level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carry look ahead for 4-bit adders</a:t>
            </a:r>
          </a:p>
          <a:p>
            <a:r>
              <a:rPr lang="en-US" dirty="0" smtClean="0"/>
              <a:t>Super propagate</a:t>
            </a:r>
            <a:endParaRPr lang="en-US" dirty="0"/>
          </a:p>
        </p:txBody>
      </p:sp>
      <p:pic>
        <p:nvPicPr>
          <p:cNvPr id="4" name="Picture 3" descr="Screen Shot 2018-10-04 at 3.16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27" y="2844799"/>
            <a:ext cx="6044045" cy="327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5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Carry: Second Level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carry look ahead for 4-bit adders</a:t>
            </a:r>
          </a:p>
          <a:p>
            <a:r>
              <a:rPr lang="en-US" dirty="0" smtClean="0"/>
              <a:t>Super generate</a:t>
            </a:r>
            <a:endParaRPr lang="en-US" dirty="0"/>
          </a:p>
        </p:txBody>
      </p:sp>
      <p:pic>
        <p:nvPicPr>
          <p:cNvPr id="7" name="Picture 6" descr="Screen Shot 2018-10-04 at 3.17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42937"/>
            <a:ext cx="7092911" cy="183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2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Carry: Second Level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carry look ahead for 4-bit adders</a:t>
            </a:r>
          </a:p>
          <a:p>
            <a:r>
              <a:rPr lang="en-US" dirty="0" smtClean="0"/>
              <a:t>Carry</a:t>
            </a:r>
            <a:endParaRPr lang="en-US" dirty="0"/>
          </a:p>
        </p:txBody>
      </p:sp>
      <p:pic>
        <p:nvPicPr>
          <p:cNvPr id="7" name="Picture 6" descr="Screen Shot 2018-10-04 at 3.17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6" y="2676236"/>
            <a:ext cx="6646028" cy="24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26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83</TotalTime>
  <Words>229</Words>
  <Application>Microsoft Macintosh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Faster Addition</vt:lpstr>
      <vt:lpstr>Faster addition</vt:lpstr>
      <vt:lpstr>Fast Carry Using infinite Hardware</vt:lpstr>
      <vt:lpstr>Fast Carry: Propagation, Generation</vt:lpstr>
      <vt:lpstr>Fast Carry: Propagation, Generation</vt:lpstr>
      <vt:lpstr>Fast Carry: Propagation, Generation</vt:lpstr>
      <vt:lpstr>Fast Carry: Second Level Abstraction</vt:lpstr>
      <vt:lpstr>Fast Carry: Second Level Abstraction</vt:lpstr>
      <vt:lpstr>Fast Carry: Second Level Abstraction</vt:lpstr>
      <vt:lpstr>Performance</vt:lpstr>
      <vt:lpstr>What we have covered?</vt:lpstr>
    </vt:vector>
  </TitlesOfParts>
  <Company>mcmaster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Faster Addition</dc:title>
  <dc:creator>Md Nour Hossain</dc:creator>
  <cp:lastModifiedBy>Md Nour Hossain</cp:lastModifiedBy>
  <cp:revision>11</cp:revision>
  <dcterms:created xsi:type="dcterms:W3CDTF">2018-10-04T18:02:13Z</dcterms:created>
  <dcterms:modified xsi:type="dcterms:W3CDTF">2018-10-04T19:25:23Z</dcterms:modified>
</cp:coreProperties>
</file>