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2" r:id="rId18"/>
    <p:sldId id="273" r:id="rId19"/>
    <p:sldId id="274" r:id="rId20"/>
    <p:sldId id="278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18-11-01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18-11-01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Hazards..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4.5 to 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  <a:r>
              <a:rPr lang="en-US" dirty="0"/>
              <a:t>D</a:t>
            </a:r>
            <a:r>
              <a:rPr lang="en-US" dirty="0" smtClean="0"/>
              <a:t>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compiler</a:t>
            </a:r>
          </a:p>
          <a:p>
            <a:pPr lvl="1"/>
            <a:r>
              <a:rPr lang="en-US" dirty="0" smtClean="0"/>
              <a:t>Not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7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  <a:r>
              <a:rPr lang="en-US" dirty="0"/>
              <a:t>D</a:t>
            </a:r>
            <a:r>
              <a:rPr lang="en-US" dirty="0" smtClean="0"/>
              <a:t>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or bypassing</a:t>
            </a:r>
          </a:p>
          <a:p>
            <a:pPr lvl="1"/>
            <a:r>
              <a:rPr lang="en-US" dirty="0" smtClean="0"/>
              <a:t>By adding extra hardware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8-11-01 at 12.3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5" y="3127695"/>
            <a:ext cx="6837395" cy="24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Hazard-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forwarding solves all the problem?</a:t>
            </a:r>
          </a:p>
          <a:p>
            <a:pPr lvl="1"/>
            <a:r>
              <a:rPr lang="en-US" dirty="0" smtClean="0"/>
              <a:t>No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$s0, 32($t1)</a:t>
            </a:r>
          </a:p>
          <a:p>
            <a:pPr marL="411480" lvl="1" indent="0">
              <a:buNone/>
            </a:pPr>
            <a:r>
              <a:rPr lang="en-US" dirty="0"/>
              <a:t>s</a:t>
            </a:r>
            <a:r>
              <a:rPr lang="en-US" dirty="0" smtClean="0"/>
              <a:t>ub $t2, $s0, $t3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stall or bubble</a:t>
            </a:r>
            <a:endParaRPr lang="en-US" dirty="0"/>
          </a:p>
        </p:txBody>
      </p:sp>
      <p:pic>
        <p:nvPicPr>
          <p:cNvPr id="4" name="Content Placeholder 3" descr="Screen Shot 2018-11-01 at 12.42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90" b="-24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036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reordering can resolve this issue</a:t>
            </a:r>
          </a:p>
        </p:txBody>
      </p:sp>
      <p:pic>
        <p:nvPicPr>
          <p:cNvPr id="4" name="Picture 3" descr="Screen Shot 2018-11-01 at 12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1" y="2690475"/>
            <a:ext cx="6931961" cy="33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instruction can not execute in the proper clock cycle in pipeline</a:t>
            </a:r>
          </a:p>
          <a:p>
            <a:pPr lvl="1"/>
            <a:r>
              <a:rPr lang="en-US" dirty="0" smtClean="0"/>
              <a:t>Instruction fetched wrong instruction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Laundry -&gt; specific setting required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Solutions:</a:t>
            </a:r>
          </a:p>
          <a:p>
            <a:pPr lvl="2"/>
            <a:r>
              <a:rPr lang="en-US" dirty="0" smtClean="0"/>
              <a:t>Stall   -- works but slow</a:t>
            </a:r>
          </a:p>
          <a:p>
            <a:pPr lvl="2"/>
            <a:r>
              <a:rPr lang="en-US" dirty="0" smtClean="0"/>
              <a:t>Guess and let the second load running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Example: Brunch Instruction </a:t>
            </a:r>
          </a:p>
          <a:p>
            <a:pPr lvl="1"/>
            <a:r>
              <a:rPr lang="en-US" dirty="0" smtClean="0"/>
              <a:t>Immediately we do not know what is the next instruction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1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Hazard-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Solution one: </a:t>
            </a:r>
            <a:endParaRPr lang="en-US" dirty="0"/>
          </a:p>
        </p:txBody>
      </p:sp>
      <p:pic>
        <p:nvPicPr>
          <p:cNvPr id="4" name="Picture 3" descr="Screen Shot 2018-11-01 at 3.5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9234"/>
            <a:ext cx="7356749" cy="29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7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Hazard- predict (not taken)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8-11-01 at 3.5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04" y="1600200"/>
            <a:ext cx="6065945" cy="50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7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Hazard- predict (taken)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 Sophisticated branch prediction</a:t>
            </a:r>
          </a:p>
          <a:p>
            <a:pPr lvl="2"/>
            <a:r>
              <a:rPr lang="en-US" sz="3600" dirty="0" smtClean="0"/>
              <a:t> end of the loop will jump back to the beginning of the loop</a:t>
            </a:r>
          </a:p>
          <a:p>
            <a:pPr lvl="2"/>
            <a:r>
              <a:rPr lang="en-US" sz="3600" dirty="0" smtClean="0"/>
              <a:t>Dynamic prediction</a:t>
            </a:r>
          </a:p>
          <a:p>
            <a:pPr lvl="3"/>
            <a:r>
              <a:rPr lang="en-US" sz="3400" dirty="0" smtClean="0"/>
              <a:t>Keep history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352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pipeline</a:t>
            </a:r>
            <a:endParaRPr lang="en-US" dirty="0"/>
          </a:p>
        </p:txBody>
      </p:sp>
      <p:pic>
        <p:nvPicPr>
          <p:cNvPr id="4" name="Content Placeholder 3" descr="Screen Shot 2018-11-01 at 4.13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63" r="-12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768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4.5</a:t>
            </a:r>
          </a:p>
          <a:p>
            <a:r>
              <a:rPr lang="en-US" dirty="0" smtClean="0"/>
              <a:t>Next 4.6 - 4.8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 descr="Screen Shot 2018-11-01 at 4.15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69" b="-56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463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pic>
        <p:nvPicPr>
          <p:cNvPr id="4" name="Content Placeholder 3" descr="Screen Shot 2018-11-01 at 4.15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0" r="-3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476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Situations in the pipelining</a:t>
            </a:r>
          </a:p>
          <a:p>
            <a:pPr lvl="1"/>
            <a:r>
              <a:rPr lang="en-US" sz="3200" dirty="0" smtClean="0"/>
              <a:t>Next instruction cannot execute in the following clock cycle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Three Types</a:t>
            </a:r>
          </a:p>
          <a:p>
            <a:pPr lvl="1"/>
            <a:r>
              <a:rPr lang="en-US" sz="3200" dirty="0" smtClean="0"/>
              <a:t>Structural Hazard</a:t>
            </a:r>
          </a:p>
          <a:p>
            <a:pPr lvl="1"/>
            <a:r>
              <a:rPr lang="en-US" sz="3200" dirty="0" smtClean="0"/>
              <a:t>Data Hazards</a:t>
            </a:r>
          </a:p>
          <a:p>
            <a:pPr lvl="1"/>
            <a:r>
              <a:rPr lang="en-US" sz="3200" dirty="0" smtClean="0"/>
              <a:t>Control Hazards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86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Hardware can not support the combination of instructions</a:t>
            </a:r>
          </a:p>
          <a:p>
            <a:pPr lvl="1"/>
            <a:r>
              <a:rPr lang="en-US" sz="2800" dirty="0" smtClean="0"/>
              <a:t>In the same cycle</a:t>
            </a:r>
          </a:p>
          <a:p>
            <a:pPr lvl="1"/>
            <a:endParaRPr lang="en-US" sz="2800" dirty="0"/>
          </a:p>
          <a:p>
            <a:r>
              <a:rPr lang="en-US" sz="3000" dirty="0" smtClean="0"/>
              <a:t>Example: washer/dryer same machine</a:t>
            </a:r>
          </a:p>
          <a:p>
            <a:pPr lvl="1"/>
            <a:r>
              <a:rPr lang="en-US" sz="2800" dirty="0" smtClean="0"/>
              <a:t>Friend is busy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MIPS has no structural hazard</a:t>
            </a:r>
          </a:p>
          <a:p>
            <a:pPr lvl="1"/>
            <a:r>
              <a:rPr lang="en-US" sz="2800" dirty="0" smtClean="0"/>
              <a:t>Combining IM and DM can generate structural hazard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07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Hazard </a:t>
            </a:r>
            <a:r>
              <a:rPr lang="mr-IN" dirty="0" smtClean="0"/>
              <a:t>………</a:t>
            </a:r>
            <a:endParaRPr lang="en-US" dirty="0"/>
          </a:p>
        </p:txBody>
      </p:sp>
      <p:pic>
        <p:nvPicPr>
          <p:cNvPr id="4" name="Content Placeholder 3" descr="Screen Shot 2018-11-01 at 12.11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40" b="-39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61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Hazard </a:t>
            </a:r>
            <a:r>
              <a:rPr lang="mr-IN" dirty="0" smtClean="0"/>
              <a:t>………</a:t>
            </a:r>
            <a:endParaRPr lang="en-US" dirty="0"/>
          </a:p>
        </p:txBody>
      </p:sp>
      <p:pic>
        <p:nvPicPr>
          <p:cNvPr id="5" name="Content Placeholder 4" descr="Screen Shot 2018-11-01 at 12.12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9" r="-10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8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can not execute in the proper clock cycle </a:t>
            </a:r>
          </a:p>
          <a:p>
            <a:pPr lvl="1"/>
            <a:r>
              <a:rPr lang="en-US" dirty="0" smtClean="0"/>
              <a:t>Data is not available </a:t>
            </a:r>
          </a:p>
          <a:p>
            <a:pPr lvl="1"/>
            <a:endParaRPr lang="en-US" dirty="0"/>
          </a:p>
          <a:p>
            <a:r>
              <a:rPr lang="en-US" dirty="0" smtClean="0"/>
              <a:t>Example: Socks missing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Add      $s0, $t0, $t1</a:t>
            </a:r>
          </a:p>
          <a:p>
            <a:pPr marL="114300" indent="0">
              <a:buNone/>
            </a:pPr>
            <a:r>
              <a:rPr lang="en-US" dirty="0" smtClean="0"/>
              <a:t>Sub       $t2, $s0, $t3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7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318</TotalTime>
  <Words>302</Words>
  <Application>Microsoft Macintosh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Hazards..</vt:lpstr>
      <vt:lpstr>Review pipeline</vt:lpstr>
      <vt:lpstr>Performance</vt:lpstr>
      <vt:lpstr>Performance</vt:lpstr>
      <vt:lpstr>What is hazards</vt:lpstr>
      <vt:lpstr>Structural Hazard</vt:lpstr>
      <vt:lpstr>Structural Hazard ………</vt:lpstr>
      <vt:lpstr>Structural Hazard ………</vt:lpstr>
      <vt:lpstr>Data Hazard</vt:lpstr>
      <vt:lpstr>Solve Data Hazard</vt:lpstr>
      <vt:lpstr>Solve Data Hazard</vt:lpstr>
      <vt:lpstr>Data Hazard- Stall</vt:lpstr>
      <vt:lpstr>Pipeline stall or bubble</vt:lpstr>
      <vt:lpstr>Solve Stall</vt:lpstr>
      <vt:lpstr>Control / Branch  Hazard</vt:lpstr>
      <vt:lpstr>Control / Branch  Hazard</vt:lpstr>
      <vt:lpstr>Control / Branch  Hazard- stall</vt:lpstr>
      <vt:lpstr>Control / Branch  Hazard- predict (not taken)</vt:lpstr>
      <vt:lpstr>Control / Branch  Hazard- predict (taken)</vt:lpstr>
      <vt:lpstr>What we have covered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Hazards..</dc:title>
  <dc:creator>Md Nour Hossain</dc:creator>
  <cp:lastModifiedBy>Md Nour Hossain</cp:lastModifiedBy>
  <cp:revision>22</cp:revision>
  <dcterms:created xsi:type="dcterms:W3CDTF">2018-11-01T16:02:45Z</dcterms:created>
  <dcterms:modified xsi:type="dcterms:W3CDTF">2018-11-01T21:20:54Z</dcterms:modified>
</cp:coreProperties>
</file>