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7" r:id="rId2"/>
    <p:sldId id="299" r:id="rId3"/>
    <p:sldId id="306" r:id="rId4"/>
    <p:sldId id="308" r:id="rId5"/>
    <p:sldId id="307" r:id="rId6"/>
    <p:sldId id="326" r:id="rId7"/>
    <p:sldId id="310" r:id="rId8"/>
    <p:sldId id="311" r:id="rId9"/>
    <p:sldId id="327" r:id="rId10"/>
    <p:sldId id="312" r:id="rId11"/>
    <p:sldId id="313" r:id="rId12"/>
    <p:sldId id="314" r:id="rId13"/>
    <p:sldId id="315" r:id="rId14"/>
    <p:sldId id="316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18-11-26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18-11-26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Processors</a:t>
            </a:r>
            <a:br>
              <a:rPr lang="en-US" dirty="0" smtClean="0"/>
            </a:br>
            <a:r>
              <a:rPr lang="en-US" dirty="0" smtClean="0"/>
              <a:t>from Client to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6..1 </a:t>
            </a:r>
            <a:r>
              <a:rPr lang="mr-IN" dirty="0" smtClean="0"/>
              <a:t>–</a:t>
            </a:r>
            <a:r>
              <a:rPr lang="en-US" dirty="0" smtClean="0"/>
              <a:t> 6.6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8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</a:t>
            </a:r>
            <a:endParaRPr lang="en-US" dirty="0"/>
          </a:p>
        </p:txBody>
      </p:sp>
      <p:pic>
        <p:nvPicPr>
          <p:cNvPr id="4" name="Content Placeholder 3" descr="Screen Shot 2018-11-26 at 3.20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90" b="-8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269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u="sng" dirty="0" smtClean="0"/>
              <a:t>Uniform </a:t>
            </a:r>
            <a:r>
              <a:rPr lang="en-US" sz="2400" u="sng" dirty="0"/>
              <a:t>memory </a:t>
            </a:r>
            <a:r>
              <a:rPr lang="en-US" sz="2400" u="sng" dirty="0" smtClean="0"/>
              <a:t>access (</a:t>
            </a:r>
            <a:r>
              <a:rPr lang="en-US" sz="2400" u="sng" dirty="0"/>
              <a:t>UMA</a:t>
            </a:r>
            <a:r>
              <a:rPr lang="en-US" sz="2400" u="sng" dirty="0" smtClean="0"/>
              <a:t>):</a:t>
            </a:r>
          </a:p>
          <a:p>
            <a:r>
              <a:rPr lang="en-US" sz="2400" dirty="0"/>
              <a:t>L</a:t>
            </a:r>
            <a:r>
              <a:rPr lang="en-US" sz="2400" smtClean="0"/>
              <a:t>atency </a:t>
            </a:r>
            <a:r>
              <a:rPr lang="en-US" sz="2400" dirty="0"/>
              <a:t>to </a:t>
            </a:r>
            <a:r>
              <a:rPr lang="en-US" sz="2400" dirty="0" smtClean="0"/>
              <a:t>any word </a:t>
            </a:r>
            <a:r>
              <a:rPr lang="en-US" sz="2400" dirty="0"/>
              <a:t>in main memory </a:t>
            </a:r>
            <a:r>
              <a:rPr lang="en-US" sz="2400" dirty="0" smtClean="0"/>
              <a:t>is about </a:t>
            </a:r>
            <a:r>
              <a:rPr lang="en-US" sz="2400" dirty="0"/>
              <a:t>the </a:t>
            </a:r>
            <a:r>
              <a:rPr lang="en-US" sz="2400" dirty="0" smtClean="0"/>
              <a:t>same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all processor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 err="1"/>
              <a:t>N</a:t>
            </a:r>
            <a:r>
              <a:rPr lang="en-US" sz="2400" u="sng" dirty="0" err="1" smtClean="0"/>
              <a:t>onuniform</a:t>
            </a:r>
            <a:r>
              <a:rPr lang="en-US" sz="2400" u="sng" dirty="0" smtClean="0"/>
              <a:t> memory access </a:t>
            </a:r>
            <a:r>
              <a:rPr lang="en-US" sz="2400" u="sng" dirty="0"/>
              <a:t>(NUMA</a:t>
            </a:r>
            <a:r>
              <a:rPr lang="en-US" sz="2400" u="sng" dirty="0" smtClean="0"/>
              <a:t>):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ome </a:t>
            </a:r>
            <a:r>
              <a:rPr lang="en-US" sz="2400" dirty="0"/>
              <a:t>memory </a:t>
            </a:r>
            <a:r>
              <a:rPr lang="en-US" sz="2400" dirty="0" smtClean="0"/>
              <a:t>accesses are </a:t>
            </a:r>
            <a:r>
              <a:rPr lang="en-US" sz="2400" dirty="0"/>
              <a:t>much faster </a:t>
            </a:r>
            <a:r>
              <a:rPr lang="en-US" sz="2400" dirty="0" smtClean="0"/>
              <a:t>than others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epending on which </a:t>
            </a:r>
            <a:r>
              <a:rPr lang="en-US" sz="2400" dirty="0"/>
              <a:t>processor asks </a:t>
            </a:r>
            <a:r>
              <a:rPr lang="en-US" sz="2400" dirty="0" smtClean="0"/>
              <a:t>for which </a:t>
            </a:r>
            <a:r>
              <a:rPr lang="en-US" sz="2400" dirty="0"/>
              <a:t>word.</a:t>
            </a:r>
          </a:p>
        </p:txBody>
      </p:sp>
    </p:spTree>
    <p:extLst>
      <p:ext uri="{BB962C8B-B14F-4D97-AF65-F5344CB8AC3E}">
        <p14:creationId xmlns:p14="http://schemas.microsoft.com/office/powerpoint/2010/main" val="272269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Synchronization: </a:t>
            </a:r>
          </a:p>
          <a:p>
            <a:r>
              <a:rPr lang="en-US" dirty="0" smtClean="0"/>
              <a:t>The process </a:t>
            </a:r>
            <a:r>
              <a:rPr lang="en-US" dirty="0"/>
              <a:t>of </a:t>
            </a:r>
            <a:r>
              <a:rPr lang="en-US" dirty="0" smtClean="0"/>
              <a:t>coordinating the </a:t>
            </a:r>
            <a:r>
              <a:rPr lang="en-US" dirty="0"/>
              <a:t>behavior of two </a:t>
            </a:r>
            <a:r>
              <a:rPr lang="en-US" dirty="0" smtClean="0"/>
              <a:t>or more </a:t>
            </a:r>
            <a:r>
              <a:rPr lang="en-US" dirty="0"/>
              <a:t>processes, </a:t>
            </a:r>
            <a:r>
              <a:rPr lang="en-US" dirty="0" smtClean="0"/>
              <a:t>which may </a:t>
            </a:r>
            <a:r>
              <a:rPr lang="en-US" dirty="0"/>
              <a:t>be running </a:t>
            </a:r>
            <a:r>
              <a:rPr lang="en-US" dirty="0" smtClean="0"/>
              <a:t>on different </a:t>
            </a:r>
            <a:r>
              <a:rPr lang="en-US" dirty="0"/>
              <a:t>processors.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 L</a:t>
            </a:r>
            <a:r>
              <a:rPr lang="en-US" dirty="0" smtClean="0"/>
              <a:t>ock: </a:t>
            </a:r>
          </a:p>
          <a:p>
            <a:r>
              <a:rPr lang="en-US" dirty="0" smtClean="0"/>
              <a:t>A synchronization device (technique) that </a:t>
            </a:r>
            <a:r>
              <a:rPr lang="en-US" dirty="0"/>
              <a:t>allows </a:t>
            </a:r>
            <a:r>
              <a:rPr lang="en-US" dirty="0" smtClean="0"/>
              <a:t>access to </a:t>
            </a:r>
            <a:r>
              <a:rPr lang="en-US" dirty="0"/>
              <a:t>data to only </a:t>
            </a:r>
            <a:r>
              <a:rPr lang="en-US" dirty="0" smtClean="0"/>
              <a:t>one processor </a:t>
            </a:r>
            <a:r>
              <a:rPr lang="en-US" dirty="0"/>
              <a:t>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9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6.4 and Section 6.5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9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 </a:t>
            </a:r>
            <a:r>
              <a:rPr lang="mr-IN" dirty="0" smtClean="0"/>
              <a:t>–</a:t>
            </a:r>
            <a:r>
              <a:rPr lang="en-US" dirty="0" smtClean="0"/>
              <a:t> 6.6 and review of chapter 3</a:t>
            </a:r>
          </a:p>
          <a:p>
            <a:r>
              <a:rPr lang="en-US" dirty="0" smtClean="0"/>
              <a:t>Thursday </a:t>
            </a:r>
            <a:r>
              <a:rPr lang="mr-IN" dirty="0" smtClean="0"/>
              <a:t>–</a:t>
            </a:r>
            <a:r>
              <a:rPr lang="en-US" dirty="0" smtClean="0"/>
              <a:t> Review Chapter 1</a:t>
            </a:r>
          </a:p>
          <a:p>
            <a:r>
              <a:rPr lang="en-US" dirty="0" smtClean="0"/>
              <a:t>Monday </a:t>
            </a:r>
            <a:r>
              <a:rPr lang="mr-IN" dirty="0" smtClean="0"/>
              <a:t>–</a:t>
            </a:r>
            <a:r>
              <a:rPr lang="en-US" dirty="0" smtClean="0"/>
              <a:t> Review Chapter 2</a:t>
            </a:r>
          </a:p>
          <a:p>
            <a:r>
              <a:rPr lang="en-US" dirty="0" smtClean="0"/>
              <a:t>Wednesday </a:t>
            </a:r>
            <a:r>
              <a:rPr lang="mr-IN" dirty="0" smtClean="0"/>
              <a:t>–</a:t>
            </a:r>
            <a:r>
              <a:rPr lang="en-US" dirty="0" smtClean="0"/>
              <a:t> Review Chapter 4</a:t>
            </a:r>
          </a:p>
          <a:p>
            <a:endParaRPr lang="en-US" dirty="0"/>
          </a:p>
          <a:p>
            <a:r>
              <a:rPr lang="en-US" dirty="0" smtClean="0"/>
              <a:t>Happy Exam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9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programmer’s </a:t>
            </a:r>
            <a:r>
              <a:rPr lang="en-US" dirty="0" smtClean="0"/>
              <a:t>perspective of MIMD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MIMD</a:t>
            </a:r>
            <a:r>
              <a:rPr lang="en-US" dirty="0" smtClean="0"/>
              <a:t> </a:t>
            </a:r>
            <a:r>
              <a:rPr lang="en-US" dirty="0"/>
              <a:t>relies on multiple </a:t>
            </a:r>
            <a:r>
              <a:rPr lang="en-US" dirty="0">
                <a:solidFill>
                  <a:srgbClr val="0000FF"/>
                </a:solidFill>
              </a:rPr>
              <a:t>processes</a:t>
            </a:r>
            <a:r>
              <a:rPr lang="en-US" dirty="0"/>
              <a:t> or </a:t>
            </a:r>
            <a:r>
              <a:rPr lang="en-US" dirty="0" smtClean="0">
                <a:solidFill>
                  <a:srgbClr val="0000FF"/>
                </a:solidFill>
              </a:rPr>
              <a:t>threads</a:t>
            </a:r>
            <a:r>
              <a:rPr lang="en-US" dirty="0" smtClean="0"/>
              <a:t> to </a:t>
            </a:r>
            <a:r>
              <a:rPr lang="en-US" dirty="0"/>
              <a:t>try to keep </a:t>
            </a:r>
            <a:r>
              <a:rPr lang="en-US" dirty="0">
                <a:solidFill>
                  <a:srgbClr val="0000FF"/>
                </a:solidFill>
              </a:rPr>
              <a:t>multiple processors busy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Hardware </a:t>
            </a:r>
            <a:r>
              <a:rPr lang="en-US" dirty="0"/>
              <a:t>multithreading </a:t>
            </a:r>
            <a:r>
              <a:rPr lang="en-US" dirty="0" smtClean="0"/>
              <a:t>allows:</a:t>
            </a:r>
          </a:p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ultiple threads</a:t>
            </a:r>
            <a:r>
              <a:rPr lang="en-US" dirty="0" smtClean="0"/>
              <a:t> </a:t>
            </a:r>
            <a:r>
              <a:rPr lang="en-US" dirty="0"/>
              <a:t>to share </a:t>
            </a:r>
            <a:r>
              <a:rPr lang="en-US" dirty="0" smtClean="0"/>
              <a:t>the </a:t>
            </a:r>
            <a:r>
              <a:rPr lang="en-US" dirty="0"/>
              <a:t>functional units </a:t>
            </a:r>
            <a:r>
              <a:rPr lang="en-US" dirty="0">
                <a:solidFill>
                  <a:srgbClr val="0000FF"/>
                </a:solidFill>
              </a:rPr>
              <a:t>of a single processor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>
                <a:solidFill>
                  <a:srgbClr val="0000FF"/>
                </a:solidFill>
              </a:rPr>
              <a:t>overlapping </a:t>
            </a:r>
            <a:r>
              <a:rPr lang="en-US" dirty="0" smtClean="0">
                <a:solidFill>
                  <a:srgbClr val="0000FF"/>
                </a:solidFill>
              </a:rPr>
              <a:t>fashion</a:t>
            </a:r>
            <a:r>
              <a:rPr lang="en-US" dirty="0" smtClean="0"/>
              <a:t> to </a:t>
            </a:r>
            <a:r>
              <a:rPr lang="en-US" dirty="0"/>
              <a:t>try to utilize the hardware resources </a:t>
            </a:r>
            <a:r>
              <a:rPr lang="en-US" dirty="0" smtClean="0"/>
              <a:t>efficiently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main </a:t>
            </a:r>
            <a:r>
              <a:rPr lang="en-US" dirty="0" smtClean="0"/>
              <a:t>approaches (Interleaved / Simultaneous)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Interleaved(One pipeline):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ine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grained multithreading: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 version of </a:t>
            </a:r>
            <a:r>
              <a:rPr lang="en-US" dirty="0" smtClean="0"/>
              <a:t>hardware multithreading that implies </a:t>
            </a:r>
            <a:r>
              <a:rPr lang="en-US" dirty="0"/>
              <a:t>switching </a:t>
            </a:r>
            <a:r>
              <a:rPr lang="en-US" dirty="0" smtClean="0"/>
              <a:t>between threads after every instruction.</a:t>
            </a:r>
          </a:p>
          <a:p>
            <a:r>
              <a:rPr lang="en-US" dirty="0" smtClean="0"/>
              <a:t>Done in round</a:t>
            </a:r>
            <a:r>
              <a:rPr lang="en-US" dirty="0"/>
              <a:t>-robin fashion, skipping any threads that are </a:t>
            </a:r>
            <a:r>
              <a:rPr lang="en-US" dirty="0" smtClean="0"/>
              <a:t>stalled</a:t>
            </a:r>
          </a:p>
          <a:p>
            <a:pPr marL="114300" indent="0">
              <a:buNone/>
            </a:pPr>
            <a:r>
              <a:rPr lang="en-US" dirty="0"/>
              <a:t>A</a:t>
            </a:r>
            <a:r>
              <a:rPr lang="en-US" dirty="0" smtClean="0"/>
              <a:t>dvantage: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It </a:t>
            </a:r>
            <a:r>
              <a:rPr lang="en-US" dirty="0">
                <a:solidFill>
                  <a:srgbClr val="0000FF"/>
                </a:solidFill>
              </a:rPr>
              <a:t>can hide the throughput losses </a:t>
            </a:r>
            <a:r>
              <a:rPr lang="en-US" dirty="0" smtClean="0">
                <a:solidFill>
                  <a:srgbClr val="0000FF"/>
                </a:solidFill>
              </a:rPr>
              <a:t>for stalls</a:t>
            </a:r>
          </a:p>
          <a:p>
            <a:pPr marL="114300" indent="0">
              <a:buNone/>
            </a:pPr>
            <a:r>
              <a:rPr lang="en-US" dirty="0" smtClean="0"/>
              <a:t>Disadvantage: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slows down </a:t>
            </a:r>
            <a:r>
              <a:rPr lang="en-US" dirty="0" smtClean="0">
                <a:solidFill>
                  <a:srgbClr val="FF0000"/>
                </a:solidFill>
              </a:rPr>
              <a:t>the execution </a:t>
            </a:r>
            <a:r>
              <a:rPr lang="en-US" dirty="0">
                <a:solidFill>
                  <a:srgbClr val="FF0000"/>
                </a:solidFill>
              </a:rPr>
              <a:t>of the individual threads</a:t>
            </a:r>
          </a:p>
        </p:txBody>
      </p:sp>
    </p:spTree>
    <p:extLst>
      <p:ext uri="{BB962C8B-B14F-4D97-AF65-F5344CB8AC3E}">
        <p14:creationId xmlns:p14="http://schemas.microsoft.com/office/powerpoint/2010/main" val="158078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</a:rPr>
              <a:t>Interleaved(One pipeline):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Coarse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grained multithreading: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S</a:t>
            </a:r>
            <a:r>
              <a:rPr lang="en-US" dirty="0" smtClean="0"/>
              <a:t>witching between threads </a:t>
            </a:r>
            <a:r>
              <a:rPr lang="en-US" dirty="0"/>
              <a:t>only </a:t>
            </a:r>
            <a:r>
              <a:rPr lang="en-US" dirty="0" smtClean="0"/>
              <a:t>after significant events (costly stall), </a:t>
            </a:r>
          </a:p>
          <a:p>
            <a:r>
              <a:rPr lang="en-US" dirty="0" smtClean="0"/>
              <a:t>such </a:t>
            </a:r>
            <a:r>
              <a:rPr lang="en-US" dirty="0"/>
              <a:t>as</a:t>
            </a:r>
          </a:p>
          <a:p>
            <a:r>
              <a:rPr lang="en-US" dirty="0"/>
              <a:t>a last-level cache miss.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dvantage:</a:t>
            </a:r>
          </a:p>
          <a:p>
            <a:pPr algn="just"/>
            <a:r>
              <a:rPr lang="en-US" dirty="0" smtClean="0"/>
              <a:t>Less </a:t>
            </a:r>
            <a:r>
              <a:rPr lang="en-US" dirty="0"/>
              <a:t>likely to slow down the execution of </a:t>
            </a:r>
            <a:r>
              <a:rPr lang="en-US" dirty="0" smtClean="0"/>
              <a:t>an individual </a:t>
            </a:r>
            <a:r>
              <a:rPr lang="en-US" dirty="0"/>
              <a:t>thread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Disadvantage: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Limited (Due to </a:t>
            </a:r>
            <a:r>
              <a:rPr lang="en-US" dirty="0" smtClean="0">
                <a:solidFill>
                  <a:srgbClr val="FF0000"/>
                </a:solidFill>
              </a:rPr>
              <a:t>pipeline startup cost</a:t>
            </a:r>
            <a:r>
              <a:rPr lang="en-US" dirty="0" smtClean="0"/>
              <a:t>) </a:t>
            </a:r>
            <a:r>
              <a:rPr lang="en-US" dirty="0"/>
              <a:t>in its ability to overcome throughput </a:t>
            </a:r>
            <a:r>
              <a:rPr lang="en-US" dirty="0" smtClean="0"/>
              <a:t>losses (small stall),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8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Simultaneous multithreading (</a:t>
            </a:r>
            <a:r>
              <a:rPr lang="en-US" dirty="0"/>
              <a:t>SMT</a:t>
            </a:r>
            <a:r>
              <a:rPr lang="en-US" dirty="0" smtClean="0"/>
              <a:t>)(Multiple pipeline):</a:t>
            </a:r>
          </a:p>
          <a:p>
            <a:r>
              <a:rPr lang="en-US" dirty="0" smtClean="0"/>
              <a:t>A version of multithreading</a:t>
            </a:r>
          </a:p>
          <a:p>
            <a:pPr lvl="1"/>
            <a:r>
              <a:rPr lang="en-US" dirty="0"/>
              <a:t>multiple instructions from </a:t>
            </a:r>
            <a:r>
              <a:rPr lang="en-US" dirty="0" smtClean="0"/>
              <a:t>independent threads </a:t>
            </a:r>
            <a:r>
              <a:rPr lang="en-US" dirty="0"/>
              <a:t>can be issued </a:t>
            </a:r>
            <a:endParaRPr lang="en-US" dirty="0" smtClean="0"/>
          </a:p>
          <a:p>
            <a:pPr lvl="1"/>
            <a:r>
              <a:rPr lang="en-US" dirty="0"/>
              <a:t> I</a:t>
            </a:r>
            <a:r>
              <a:rPr lang="en-US" dirty="0" smtClean="0"/>
              <a:t>t </a:t>
            </a:r>
            <a:r>
              <a:rPr lang="en-US" dirty="0"/>
              <a:t>does not </a:t>
            </a:r>
            <a:r>
              <a:rPr lang="en-US" dirty="0" smtClean="0"/>
              <a:t>switch resources in every </a:t>
            </a:r>
            <a:r>
              <a:rPr lang="en-US" dirty="0"/>
              <a:t>cycle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owers </a:t>
            </a:r>
            <a:r>
              <a:rPr lang="en-US" dirty="0"/>
              <a:t>the </a:t>
            </a:r>
            <a:r>
              <a:rPr lang="en-US" dirty="0" smtClean="0"/>
              <a:t>cost of </a:t>
            </a:r>
            <a:r>
              <a:rPr lang="en-US" dirty="0"/>
              <a:t>multithreading </a:t>
            </a:r>
            <a:r>
              <a:rPr lang="en-US" dirty="0" smtClean="0"/>
              <a:t>by utilizing </a:t>
            </a:r>
            <a:r>
              <a:rPr lang="en-US" dirty="0"/>
              <a:t>the </a:t>
            </a:r>
            <a:r>
              <a:rPr lang="en-US" dirty="0" smtClean="0"/>
              <a:t>resources needed </a:t>
            </a:r>
            <a:r>
              <a:rPr lang="en-US" dirty="0">
                <a:solidFill>
                  <a:srgbClr val="0000FF"/>
                </a:solidFill>
              </a:rPr>
              <a:t>for multiple </a:t>
            </a:r>
            <a:r>
              <a:rPr lang="en-US" dirty="0" smtClean="0">
                <a:solidFill>
                  <a:srgbClr val="0000FF"/>
                </a:solidFill>
              </a:rPr>
              <a:t>issue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4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Multithreading</a:t>
            </a:r>
            <a:endParaRPr lang="en-US" dirty="0"/>
          </a:p>
        </p:txBody>
      </p:sp>
      <p:pic>
        <p:nvPicPr>
          <p:cNvPr id="4" name="Content Placeholder 3" descr="Screen Shot 2018-11-26 at 12.51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64" r="-168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910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T/F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or false: Simultaneous multithreading (SMT) uses threads to </a:t>
            </a:r>
            <a:r>
              <a:rPr lang="en-US" dirty="0" smtClean="0"/>
              <a:t>improve resource </a:t>
            </a:r>
            <a:r>
              <a:rPr lang="en-US" dirty="0"/>
              <a:t>utilization of a dynamically scheduled, out-of-order processor.</a:t>
            </a:r>
          </a:p>
        </p:txBody>
      </p:sp>
    </p:spTree>
    <p:extLst>
      <p:ext uri="{BB962C8B-B14F-4D97-AF65-F5344CB8AC3E}">
        <p14:creationId xmlns:p14="http://schemas.microsoft.com/office/powerpoint/2010/main" val="4297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Multicore and Other Shared Memory</a:t>
            </a:r>
            <a:br>
              <a:rPr lang="en-US" sz="3600" dirty="0"/>
            </a:br>
            <a:r>
              <a:rPr lang="en-US" sz="3600" dirty="0"/>
              <a:t>Multiprocessors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ardware </a:t>
            </a:r>
            <a:r>
              <a:rPr lang="en-US" dirty="0"/>
              <a:t>multithreading improved the </a:t>
            </a:r>
            <a:r>
              <a:rPr lang="en-US" dirty="0" smtClean="0"/>
              <a:t>efficiency </a:t>
            </a:r>
            <a:r>
              <a:rPr lang="en-US" dirty="0"/>
              <a:t>of processors at </a:t>
            </a:r>
            <a:r>
              <a:rPr lang="en-US" dirty="0" smtClean="0"/>
              <a:t>modest cost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big challenge </a:t>
            </a:r>
            <a:r>
              <a:rPr lang="en-US" dirty="0" smtClean="0"/>
              <a:t>is the program performance (difficulty </a:t>
            </a:r>
            <a:r>
              <a:rPr lang="en-US" dirty="0"/>
              <a:t>of rewriting old programs to run well on parallel </a:t>
            </a:r>
            <a:r>
              <a:rPr lang="en-US" dirty="0" smtClean="0"/>
              <a:t>hardware),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what </a:t>
            </a:r>
            <a:r>
              <a:rPr lang="en-US" dirty="0"/>
              <a:t>can computer designers do to simplify the task?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69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Multicore and Other Shared Memory</a:t>
            </a:r>
            <a:br>
              <a:rPr lang="en-US" sz="3600" dirty="0"/>
            </a:br>
            <a:r>
              <a:rPr lang="en-US" sz="3600" dirty="0"/>
              <a:t>Multiprocessors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answer </a:t>
            </a:r>
            <a:r>
              <a:rPr lang="en-US" dirty="0"/>
              <a:t>was to provide a single physical address space that all processors can </a:t>
            </a:r>
            <a:r>
              <a:rPr lang="en-US" dirty="0" smtClean="0"/>
              <a:t>share (SMP)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alternative is to have </a:t>
            </a:r>
            <a:r>
              <a:rPr lang="en-US" dirty="0" smtClean="0"/>
              <a:t>a separate </a:t>
            </a:r>
            <a:r>
              <a:rPr lang="en-US" dirty="0"/>
              <a:t>address space per processor </a:t>
            </a:r>
            <a:endParaRPr lang="en-US" dirty="0" smtClean="0"/>
          </a:p>
          <a:p>
            <a:pPr lvl="1"/>
            <a:r>
              <a:rPr lang="en-US" smtClean="0"/>
              <a:t>requires </a:t>
            </a:r>
            <a:r>
              <a:rPr lang="en-US" dirty="0"/>
              <a:t>that sharing must be explicit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77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1961</TotalTime>
  <Words>494</Words>
  <Application>Microsoft Macintosh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Parallel Processors from Client to Cloud</vt:lpstr>
      <vt:lpstr>Hardware Multithreading</vt:lpstr>
      <vt:lpstr>Multithreading Approaches </vt:lpstr>
      <vt:lpstr>Multithreading Approaches </vt:lpstr>
      <vt:lpstr>Hardware Multithreading</vt:lpstr>
      <vt:lpstr>Hardware Multithreading</vt:lpstr>
      <vt:lpstr>T/F</vt:lpstr>
      <vt:lpstr>Multicore and Other Shared Memory Multiprocessors</vt:lpstr>
      <vt:lpstr>Multicore and Other Shared Memory Multiprocessors</vt:lpstr>
      <vt:lpstr>SMP</vt:lpstr>
      <vt:lpstr>SMP</vt:lpstr>
      <vt:lpstr>Synchronization</vt:lpstr>
      <vt:lpstr>What we have covered</vt:lpstr>
      <vt:lpstr>What Next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Processors from Client to Cloud</dc:title>
  <dc:creator>Md Nour Hossain</dc:creator>
  <cp:lastModifiedBy>Md Nour Hossain</cp:lastModifiedBy>
  <cp:revision>118</cp:revision>
  <dcterms:created xsi:type="dcterms:W3CDTF">2018-11-21T17:45:12Z</dcterms:created>
  <dcterms:modified xsi:type="dcterms:W3CDTF">2018-11-26T21:04:47Z</dcterms:modified>
</cp:coreProperties>
</file>