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86767-E720-4262-0C99-3FEFA28B4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666F57-160F-20A8-1ACA-4B4D835C7F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CDE8E-98C0-1D31-54B7-C8AAD550E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F66B0-4467-A3D0-3C01-10AAE4D7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785E-DE1A-7E6B-F1FB-EA88B9FC5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670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47FA7-8E23-9476-3474-E1E3D896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CE79A4-4340-A1C7-EF25-CB7E3AF136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081CD-3CD3-11BF-08DE-4C39CBDB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DF75D-342A-5541-939B-1128AA56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4CA3B-9CB4-1DC8-7BDB-691225B6C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62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11C95-580B-0874-EB9B-6DE2AEC35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71D3E-8E5D-8AAD-9B3F-C4E931D155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E868B-EC7B-F9DF-A1F7-8F6B6E3B1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4EB929-E14D-2C47-1728-FC21E630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8FD1D8-FCAA-6B5F-279E-3B4ADD6D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328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E06D2-7B8F-060C-BF1D-FD1F29D9A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4644F-FC98-9B59-06CF-2E61FD347E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77510-5F35-DFDD-74D0-CC25D60B9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30E58-EEFA-57ED-B691-50FBA9D0A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DBF4F-D71C-7DA2-C67E-BA9ABBC6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3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5974-388F-8AC2-CAFD-B74284449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7B822-3D53-BFB7-57DC-A3397A564E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0FCD4-851C-CA72-0E4C-256DE8936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E6DBF2-E3D2-6F48-80FA-744AF1113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4E46-506A-76A0-9333-66F4927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970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E2193-BF46-8F8C-9AB1-947F9752F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45A92-B236-F40C-BD51-3E8E5480B2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05C124-D235-22CC-3C03-40965A3434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C7660-BA58-2D16-3713-B0AC86B5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BD35A-312E-2748-CFB3-58997637E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C8FA4E-95E8-C7C0-7D81-DD95B7832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5070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24E3-8602-BBEC-521E-CE4328A2E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B0E7F-6677-2729-928C-2D7260D526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53446D-6C1C-E3A8-236A-E6DA722720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8E790C-E478-143D-C45B-32DDB7B65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323104-E0D7-DA0F-8ADD-401B71D7B2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09762-8783-21F6-FAD2-C2A246D03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07A362-6A90-5E22-A887-4F08C06B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AE3109-DC6A-9EE6-7ECB-D9A36A443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141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CAC26-DD97-5338-2E8D-E15A085D3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DD4D8C-3340-0EC5-F548-8C365D2F8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B5D35C-F221-4158-D6E2-F400EF3AE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2D5F2-4664-E6B1-C46C-901F36169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620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0379DF-1575-419A-F9B4-8A934B414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1256BC-C727-617A-B2D3-916883825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BED95-7C85-73C1-6818-5578B2693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803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2C4C-1DB6-8E35-14EE-391CFE1D6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DFB3-98DF-2453-074A-DA6E1F672C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27B81-8B89-2F80-4E2A-D91680252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FC1D9-DB6B-80D2-D29E-53F40019F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8C6940-741F-D00C-574F-983E07D57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A2CD06-59AD-DDD2-A8DA-98E6E9A4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83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FA289-CAEE-0312-EC85-8D289EABD6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3C0697-6E62-7FD3-4840-336FAC99F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F98895-BE23-E431-7C81-51892B525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56B179-042E-6B69-F00A-1840545C7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106322-602A-3226-9D0B-C976872CC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07DD7D-BF98-6713-5268-64BC1D4F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888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BE883D-2E05-2564-C1A7-B402B0964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05B16-7A40-C605-DA0D-42755E1901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840A0-2438-EB07-3B8C-B714F52F0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2419E3-A6F0-4791-9611-ECA1F81AA472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77A5B-D023-0DB4-A50C-0C55ADC824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74F2E-8A64-6B43-4955-954E0BCC05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0FAC1-8B99-406E-AB71-411D850F1D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87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structure&#10;&#10;Description automatically generated">
            <a:extLst>
              <a:ext uri="{FF2B5EF4-FFF2-40B4-BE49-F238E27FC236}">
                <a16:creationId xmlns:a16="http://schemas.microsoft.com/office/drawing/2014/main" id="{658A1051-BDAA-9B48-A197-0AB714DEC9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591"/>
            <a:ext cx="12192000" cy="68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omparison of different types of hemoglobin&#10;&#10;Description automatically generated">
            <a:extLst>
              <a:ext uri="{FF2B5EF4-FFF2-40B4-BE49-F238E27FC236}">
                <a16:creationId xmlns:a16="http://schemas.microsoft.com/office/drawing/2014/main" id="{9F4C592D-3B87-46AC-A556-481B403EFC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693" y="0"/>
            <a:ext cx="108126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1691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iagram of numbers and numbers&#10;&#10;Description automatically generated with medium confidence">
            <a:extLst>
              <a:ext uri="{FF2B5EF4-FFF2-40B4-BE49-F238E27FC236}">
                <a16:creationId xmlns:a16="http://schemas.microsoft.com/office/drawing/2014/main" id="{95530D5F-4C22-D3AD-7C28-BFD641C9C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" y="37925"/>
            <a:ext cx="12116423" cy="6782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70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Teoh, Yee Chuen [COM S]</dc:creator>
  <cp:lastModifiedBy>Teoh, Yee Chuen [COM S]</cp:lastModifiedBy>
  <cp:revision>2</cp:revision>
  <dcterms:created xsi:type="dcterms:W3CDTF">2024-05-07T00:29:33Z</dcterms:created>
  <dcterms:modified xsi:type="dcterms:W3CDTF">2024-05-07T00:31:27Z</dcterms:modified>
</cp:coreProperties>
</file>