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8" r:id="rId7"/>
    <p:sldId id="286" r:id="rId8"/>
    <p:sldId id="288" r:id="rId9"/>
    <p:sldId id="287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F1D51-8FA2-40B8-AA93-820F3D0903B7}" v="1" dt="2024-10-04T01:32:47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942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4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4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25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0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88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8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8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Ethics in Software Licensing</a:t>
            </a: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Christian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howell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GPL v3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Copyleft License</a:t>
            </a:r>
          </a:p>
          <a:p>
            <a:pPr lvl="1"/>
            <a:r>
              <a:rPr lang="en-US" dirty="0"/>
              <a:t>All Derivative Work Must be Under GPLv3</a:t>
            </a:r>
          </a:p>
          <a:p>
            <a:pPr lvl="1"/>
            <a:r>
              <a:rPr lang="en-US" dirty="0"/>
              <a:t>Little to No Restrictions</a:t>
            </a:r>
          </a:p>
          <a:p>
            <a:pPr lvl="1"/>
            <a:r>
              <a:rPr lang="en-US" dirty="0"/>
              <a:t>Prevents Hardware Limitations</a:t>
            </a:r>
          </a:p>
          <a:p>
            <a:pPr lvl="1"/>
            <a:r>
              <a:rPr lang="en-US" dirty="0"/>
              <a:t>Integrates Well with Other Software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AGPL v3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Similar to GPLv3, but Adds Network Protection</a:t>
            </a:r>
          </a:p>
          <a:p>
            <a:pPr lvl="1"/>
            <a:r>
              <a:rPr lang="en-US" dirty="0"/>
              <a:t>Same Restrictions as GPLv3</a:t>
            </a:r>
          </a:p>
          <a:p>
            <a:pPr lvl="1"/>
            <a:r>
              <a:rPr lang="en-US" dirty="0"/>
              <a:t>Focuses on SaaS software</a:t>
            </a:r>
          </a:p>
          <a:p>
            <a:pPr lvl="1"/>
            <a:r>
              <a:rPr lang="en-US" dirty="0"/>
              <a:t>Integrates Well with Web Applications</a:t>
            </a:r>
          </a:p>
          <a:p>
            <a:pPr lvl="1"/>
            <a:r>
              <a:rPr lang="en-US" dirty="0"/>
              <a:t>Same Derivative Rules as GPLv3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1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Apache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 of Permissive License</a:t>
            </a:r>
          </a:p>
          <a:p>
            <a:pPr lvl="1"/>
            <a:r>
              <a:rPr lang="en-US" dirty="0"/>
              <a:t>No Restrictions</a:t>
            </a:r>
          </a:p>
          <a:p>
            <a:pPr lvl="1"/>
            <a:r>
              <a:rPr lang="en-US" dirty="0"/>
              <a:t>Permits for Derivative Software under the Same License</a:t>
            </a:r>
          </a:p>
          <a:p>
            <a:pPr lvl="1"/>
            <a:r>
              <a:rPr lang="en-US" dirty="0"/>
              <a:t>Flawless Integration</a:t>
            </a:r>
          </a:p>
          <a:p>
            <a:pPr lvl="1"/>
            <a:r>
              <a:rPr lang="en-US" dirty="0"/>
              <a:t>Near No Limitations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BSD 3-Clause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 of Open-Source Licensing</a:t>
            </a:r>
          </a:p>
          <a:p>
            <a:pPr lvl="1"/>
            <a:r>
              <a:rPr lang="en-US" dirty="0"/>
              <a:t>No Restrictions</a:t>
            </a:r>
          </a:p>
          <a:p>
            <a:pPr lvl="1"/>
            <a:r>
              <a:rPr lang="en-US" dirty="0"/>
              <a:t>Requires Same License for Derivative Software</a:t>
            </a:r>
          </a:p>
          <a:p>
            <a:pPr lvl="1"/>
            <a:r>
              <a:rPr lang="en-US" dirty="0"/>
              <a:t>Requires Original Creator of Software to be Credited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Redhat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GPLv2</a:t>
            </a:r>
          </a:p>
        </p:txBody>
      </p:sp>
    </p:spTree>
    <p:extLst>
      <p:ext uri="{BB962C8B-B14F-4D97-AF65-F5344CB8AC3E}">
        <p14:creationId xmlns:p14="http://schemas.microsoft.com/office/powerpoint/2010/main" val="233396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RedHat shifted their business model to no longer offer their software to all.</a:t>
            </a:r>
          </a:p>
          <a:p>
            <a:pPr lvl="1"/>
            <a:r>
              <a:rPr lang="en-US" dirty="0"/>
              <a:t>This removed the open-source nature of RHEL.</a:t>
            </a:r>
          </a:p>
          <a:p>
            <a:pPr lvl="1"/>
            <a:r>
              <a:rPr lang="en-US" dirty="0"/>
              <a:t>It also harmed the development of other Linux distributions.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Was it Legal or Ethical?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15477"/>
            <a:ext cx="4064621" cy="340705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Was it Ethical?</a:t>
            </a:r>
          </a:p>
          <a:p>
            <a:pPr lvl="1"/>
            <a:r>
              <a:rPr lang="en-US" dirty="0"/>
              <a:t>The change affected how the business was run and harmed the nature of open-source software.</a:t>
            </a:r>
          </a:p>
          <a:p>
            <a:pPr lvl="1"/>
            <a:r>
              <a:rPr lang="en-US" dirty="0"/>
              <a:t>This change ensures that RedHat remains financially stable, ensuring consistent updates.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FD060-8E7D-4C55-B219-8283773D5556}"/>
              </a:ext>
            </a:extLst>
          </p:cNvPr>
          <p:cNvSpPr txBox="1">
            <a:spLocks/>
          </p:cNvSpPr>
          <p:nvPr/>
        </p:nvSpPr>
        <p:spPr>
          <a:xfrm>
            <a:off x="1474789" y="2915478"/>
            <a:ext cx="444976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/>
              <a:t>Was it Legal?</a:t>
            </a:r>
          </a:p>
          <a:p>
            <a:pPr lvl="1"/>
            <a:r>
              <a:rPr lang="en-US" dirty="0"/>
              <a:t>It was legal, as it still met GPLv2 agreements.</a:t>
            </a:r>
          </a:p>
          <a:p>
            <a:pPr lvl="1"/>
            <a:r>
              <a:rPr lang="en-US" dirty="0"/>
              <a:t>Code was still provided to paying customers and was still available.</a:t>
            </a:r>
          </a:p>
          <a:p>
            <a:pPr lvl="1"/>
            <a:r>
              <a:rPr lang="en-US" dirty="0"/>
              <a:t>No case could be made to deem RedHat’s actions as illegal.</a:t>
            </a:r>
          </a:p>
        </p:txBody>
      </p:sp>
    </p:spTree>
    <p:extLst>
      <p:ext uri="{BB962C8B-B14F-4D97-AF65-F5344CB8AC3E}">
        <p14:creationId xmlns:p14="http://schemas.microsoft.com/office/powerpoint/2010/main" val="228884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27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Types of Licenses (Commercial, Copyleft, Permissive)</a:t>
            </a:r>
          </a:p>
          <a:p>
            <a:pPr lvl="1"/>
            <a:r>
              <a:rPr lang="en-US" dirty="0"/>
              <a:t>Licensing Examples (Windows 11, MacOS, GPLv3, AGPLv3, Apache 2.0, BSD3)</a:t>
            </a:r>
          </a:p>
          <a:p>
            <a:pPr lvl="1"/>
            <a:r>
              <a:rPr lang="en-US" dirty="0"/>
              <a:t>RedHat Ethical Dilemma (RedHat vs. GPLv2)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Topics to Cover</a:t>
            </a:r>
          </a:p>
          <a:p>
            <a:pPr lvl="1"/>
            <a:r>
              <a:rPr lang="en-US" dirty="0"/>
              <a:t>Categories of Licensing</a:t>
            </a:r>
          </a:p>
          <a:p>
            <a:pPr lvl="1"/>
            <a:r>
              <a:rPr lang="en-US" dirty="0"/>
              <a:t>Compare and Contrast Different Licenses</a:t>
            </a:r>
          </a:p>
          <a:p>
            <a:pPr lvl="1"/>
            <a:r>
              <a:rPr lang="en-US" dirty="0"/>
              <a:t>Licensing Ethical Case Study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Licensing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Commercial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5555490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Only the Developer can Modify or Publish</a:t>
            </a:r>
          </a:p>
          <a:p>
            <a:pPr lvl="1"/>
            <a:r>
              <a:rPr lang="en-US" dirty="0"/>
              <a:t>Most Restrictive Category</a:t>
            </a:r>
          </a:p>
          <a:p>
            <a:pPr lvl="1"/>
            <a:r>
              <a:rPr lang="en-US" dirty="0"/>
              <a:t>Examples: Microsoft Windows, Apple MacOS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Copyleft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627838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Open to Modify or Publish, with Restrictions</a:t>
            </a:r>
          </a:p>
          <a:p>
            <a:pPr lvl="1"/>
            <a:r>
              <a:rPr lang="en-US" dirty="0"/>
              <a:t>Less Restrictive Than Commercial</a:t>
            </a:r>
          </a:p>
          <a:p>
            <a:pPr lvl="1"/>
            <a:r>
              <a:rPr lang="en-US" dirty="0"/>
              <a:t>Examples: GPLv3, AGPLv3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PERMISSIVE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 of Open-Source Licensing</a:t>
            </a:r>
          </a:p>
          <a:p>
            <a:pPr lvl="1"/>
            <a:r>
              <a:rPr lang="en-US" dirty="0"/>
              <a:t>Little to No Restrictions</a:t>
            </a:r>
          </a:p>
          <a:p>
            <a:pPr lvl="1"/>
            <a:r>
              <a:rPr lang="en-US" dirty="0"/>
              <a:t>Examples: Apache 2.0, BSD3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1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Licenses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Commercial License</a:t>
            </a:r>
          </a:p>
          <a:p>
            <a:pPr lvl="1"/>
            <a:r>
              <a:rPr lang="en-US" dirty="0"/>
              <a:t>Incredibly Restrictive</a:t>
            </a:r>
          </a:p>
          <a:p>
            <a:pPr lvl="1"/>
            <a:r>
              <a:rPr lang="en-US" dirty="0"/>
              <a:t>Pro vs. Home, Which is Better?</a:t>
            </a:r>
          </a:p>
          <a:p>
            <a:pPr lvl="1"/>
            <a:r>
              <a:rPr lang="en-US" dirty="0"/>
              <a:t>Limited Integration, Only with Microsoft Products</a:t>
            </a:r>
          </a:p>
          <a:p>
            <a:pPr lvl="1"/>
            <a:r>
              <a:rPr lang="en-US" dirty="0"/>
              <a:t>One License Per Device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64621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Commercial License</a:t>
            </a:r>
          </a:p>
          <a:p>
            <a:pPr lvl="1"/>
            <a:r>
              <a:rPr lang="en-US" dirty="0"/>
              <a:t>Incredibly Restrictive</a:t>
            </a:r>
          </a:p>
          <a:p>
            <a:pPr lvl="1"/>
            <a:r>
              <a:rPr lang="en-US" dirty="0"/>
              <a:t>Only permitted on Apple hardware</a:t>
            </a:r>
          </a:p>
          <a:p>
            <a:pPr lvl="1"/>
            <a:r>
              <a:rPr lang="en-US" dirty="0"/>
              <a:t>Integrations Limited to Apple Products</a:t>
            </a:r>
          </a:p>
          <a:p>
            <a:pPr lvl="1"/>
            <a:r>
              <a:rPr lang="en-US" dirty="0"/>
              <a:t>License tied to hardware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0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429492-596d-4b9b-9706-6cf713b6006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F9B27E51DEB4D84DC205EABA1261F" ma:contentTypeVersion="11" ma:contentTypeDescription="Create a new document." ma:contentTypeScope="" ma:versionID="a3ef7bc076c07eff3f978d7384e21360">
  <xsd:schema xmlns:xsd="http://www.w3.org/2001/XMLSchema" xmlns:xs="http://www.w3.org/2001/XMLSchema" xmlns:p="http://schemas.microsoft.com/office/2006/metadata/properties" xmlns:ns3="c7429492-596d-4b9b-9706-6cf713b60063" targetNamespace="http://schemas.microsoft.com/office/2006/metadata/properties" ma:root="true" ma:fieldsID="e54faf731d0db5eada00b599614ebf88" ns3:_="">
    <xsd:import namespace="c7429492-596d-4b9b-9706-6cf713b60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29492-596d-4b9b-9706-6cf713b600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7429492-596d-4b9b-9706-6cf713b6006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DA9618-5340-44C6-9AC6-4EBAB6823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29492-596d-4b9b-9706-6cf713b60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{AC784A7D-AF3E-4568-ABE0-9BC43AE2F94D}tf67328976_win32</Template>
  <TotalTime>139</TotalTime>
  <Words>412</Words>
  <Application>Microsoft Office PowerPoint</Application>
  <PresentationFormat>Widescreen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Tenorite</vt:lpstr>
      <vt:lpstr>Custom</vt:lpstr>
      <vt:lpstr>Ethics in Software Licensing  by Christian howell</vt:lpstr>
      <vt:lpstr>introduction</vt:lpstr>
      <vt:lpstr>Licensing Categories</vt:lpstr>
      <vt:lpstr>Commercial Licensing</vt:lpstr>
      <vt:lpstr>Copyleft Licensing</vt:lpstr>
      <vt:lpstr>PERMISSIVE LICENSING</vt:lpstr>
      <vt:lpstr>Licenses</vt:lpstr>
      <vt:lpstr>Windows</vt:lpstr>
      <vt:lpstr>macos</vt:lpstr>
      <vt:lpstr>GPL v3</vt:lpstr>
      <vt:lpstr>AGPL v3</vt:lpstr>
      <vt:lpstr>Apache 2.0</vt:lpstr>
      <vt:lpstr>BSD 3-Clause</vt:lpstr>
      <vt:lpstr>Redhat vs. GPLv2</vt:lpstr>
      <vt:lpstr>What happened?</vt:lpstr>
      <vt:lpstr>Was it Legal or Ethical?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Howell</dc:creator>
  <cp:lastModifiedBy>chowell1</cp:lastModifiedBy>
  <cp:revision>2</cp:revision>
  <dcterms:created xsi:type="dcterms:W3CDTF">2024-10-03T00:30:43Z</dcterms:created>
  <dcterms:modified xsi:type="dcterms:W3CDTF">2024-10-04T01:47:58Z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0x010100461F9B27E51DEB4D84DC205EABA1261F</vt:lpwstr>
  </property>
  <property fmtid="{D5CDD505-2E9C-101B-9397-08002B2CF9AE}" pid="3" name="MediaServiceImageTags">
    <vt:lpwstr/>
  </property>
</Properties>
</file>