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56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. Vamshi" userId="8dc4046685a4545e" providerId="LiveId" clId="{ECA53DC3-6D97-4BA7-845C-D9C8B1768EDE}"/>
    <pc:docChg chg="undo custSel addSld modSld">
      <pc:chgData name="Ch. Vamshi" userId="8dc4046685a4545e" providerId="LiveId" clId="{ECA53DC3-6D97-4BA7-845C-D9C8B1768EDE}" dt="2021-02-27T12:27:01.579" v="44" actId="20577"/>
      <pc:docMkLst>
        <pc:docMk/>
      </pc:docMkLst>
      <pc:sldChg chg="modSp new mod">
        <pc:chgData name="Ch. Vamshi" userId="8dc4046685a4545e" providerId="LiveId" clId="{ECA53DC3-6D97-4BA7-845C-D9C8B1768EDE}" dt="2021-02-27T12:27:01.579" v="44" actId="20577"/>
        <pc:sldMkLst>
          <pc:docMk/>
          <pc:sldMk cId="1362119977" sldId="264"/>
        </pc:sldMkLst>
        <pc:spChg chg="mod">
          <ac:chgData name="Ch. Vamshi" userId="8dc4046685a4545e" providerId="LiveId" clId="{ECA53DC3-6D97-4BA7-845C-D9C8B1768EDE}" dt="2021-02-27T12:27:01.579" v="44" actId="20577"/>
          <ac:spMkLst>
            <pc:docMk/>
            <pc:sldMk cId="1362119977" sldId="264"/>
            <ac:spMk id="2" creationId="{AC819254-75D9-4BCA-A62F-A0AC26C541FC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26D-4D3D-8DF4-BF0DC40FF36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26D-4D3D-8DF4-BF0DC40FF36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26D-4D3D-8DF4-BF0DC40FF36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26D-4D3D-8DF4-BF0DC40FF36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26D-4D3D-8DF4-BF0DC40FF36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26D-4D3D-8DF4-BF0DC40FF365}"/>
              </c:ext>
            </c:extLst>
          </c:dPt>
          <c:cat>
            <c:strRef>
              <c:f>Sheet1!$A$3:$A$8</c:f>
              <c:strCache>
                <c:ptCount val="6"/>
                <c:pt idx="0">
                  <c:v>price</c:v>
                </c:pt>
                <c:pt idx="1">
                  <c:v>num of custmors should vist approx</c:v>
                </c:pt>
                <c:pt idx="2">
                  <c:v>daily sales</c:v>
                </c:pt>
                <c:pt idx="3">
                  <c:v>monthly sales</c:v>
                </c:pt>
                <c:pt idx="4">
                  <c:v>his expensese</c:v>
                </c:pt>
                <c:pt idx="5">
                  <c:v>profit</c:v>
                </c:pt>
              </c:strCache>
            </c:strRef>
          </c:cat>
          <c:val>
            <c:numRef>
              <c:f>Sheet1!$B$3:$B$8</c:f>
              <c:numCache>
                <c:formatCode>General</c:formatCode>
                <c:ptCount val="6"/>
                <c:pt idx="0">
                  <c:v>45</c:v>
                </c:pt>
                <c:pt idx="1">
                  <c:v>100</c:v>
                </c:pt>
                <c:pt idx="2">
                  <c:v>4500</c:v>
                </c:pt>
                <c:pt idx="3" formatCode="#,##0.00">
                  <c:v>135000</c:v>
                </c:pt>
                <c:pt idx="4" formatCode="#,##0">
                  <c:v>70000</c:v>
                </c:pt>
                <c:pt idx="5" formatCode="#,##0">
                  <c:v>65000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126D-4D3D-8DF4-BF0DC40FF3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D90EB-515B-45BA-942F-F618BDB69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6233AA-EB86-4140-B109-B46453454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81DA4-F79F-4D9C-9666-85867663D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C5C9-164C-46B3-A87E-7660D39D3106}" type="datetime2">
              <a:rPr lang="en-US" smtClean="0"/>
              <a:t>Saturday, February 27,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9B72A-9D9F-4DB1-ACEF-FA4B082C1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FDBAD-F354-4486-AF4B-13E66803F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09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3FBB9-8DBC-4F30-98D1-A2ED64CE5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94E0A6-5355-4BD6-A992-00F2D5FB3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A027F-9178-4631-A0E2-E338E6220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179A-1E2B-41AB-B400-4F1B4022FAEE}" type="datetime2">
              <a:rPr lang="en-US" smtClean="0"/>
              <a:t>Saturday, February 27,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BBC99-8D23-4D97-9ECD-61C1AF1D5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4E4B6-74C1-4EE4-A04C-1757D13CB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98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89549F-D46B-4340-8875-15637AF4A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C0EAD9-F33C-4EE8-98E9-BB480D97B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537A0-B8B6-4157-97D5-E4614F68D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1D0F-6595-4F14-8EF3-954CD87C797B}" type="datetime2">
              <a:rPr lang="en-US" smtClean="0"/>
              <a:t>Saturday, February 27,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DB8D2-7242-4E5D-9455-2D53F73F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7A7F6-FEC6-4440-B08C-25A1FEBD6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5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1D803-3C6E-4B69-8E1D-B665D4D22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03860-E541-4B2B-8FD0-8105F59C6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FFAE3-3204-4C91-8D68-8AC8056CB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FF8A-AAF8-4A12-8A91-9CA0EAF6CBB9}" type="datetime2">
              <a:rPr lang="en-US" smtClean="0"/>
              <a:t>Saturday, February 27,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79F37-26EE-46BE-9891-227D4308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66FE6-0059-4C40-B3B1-6456FF893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73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D5AAF-6995-4162-88AD-A3BCD81A0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4A1E4-71B2-45F1-8389-1D346CDF9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19B5C-F3BA-4A0D-86EF-2AEAEC1A0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25C3-021A-4B0B-8F70-0C181FE1CF45}" type="datetime2">
              <a:rPr lang="en-US" smtClean="0"/>
              <a:t>Saturday, February 27,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C6E8D-8E13-4CD9-952B-C4501F5A4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F239-0689-47F7-9A01-5672A7B41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85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3E78B-B28B-4DE6-B8EA-9ABEA68C6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9B92E-0824-4147-8995-ED07B81A8A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43DB4-BD4D-4A8C-8FC2-DF2F095C9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B0BE7-3415-497E-9429-C723A2E91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D88D-8CEC-4ED9-A53B-5596187D9A16}" type="datetime2">
              <a:rPr lang="en-US" smtClean="0"/>
              <a:t>Saturday, February 27,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E7ED4-57A1-4607-A852-A43522D08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18E1B-95EB-45F4-9CD1-7185B4BD2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9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B4D16-0280-466A-9F24-16FD13B78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1A7CE-1C1C-4B14-A90D-99B792691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5554C-778E-4771-95D8-CDB604C92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328FD7-7816-41CF-BCF6-E31D51835A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94A96D-6D28-4355-9A7E-E5B00A2FC5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6B9F11-98CB-414A-8030-93E05B968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D382-DFDA-4722-A27A-59C21AD112F2}" type="datetime2">
              <a:rPr lang="en-US" smtClean="0"/>
              <a:t>Saturday, February 27,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635D73-2D9E-45EA-BDCB-D44EDA6F9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61CE9E-1BE4-4E39-982D-F5063D979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9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947B8-65FB-4B84-8DF5-CAB6B0F32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26056C-1D1B-4B46-A1B3-39405A941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A30D-1C09-413F-AAB1-38F366000715}" type="datetime2">
              <a:rPr lang="en-US" smtClean="0"/>
              <a:t>Saturday, February 27,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66367-52F3-4842-A03A-A06E6A91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73FB2D-85B8-437E-9769-631E677ED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6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F8ADC3-7849-4DA7-8208-C210DCF8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2B9C-D65E-4F64-95C3-B10F3B00F0D9}" type="datetime2">
              <a:rPr lang="en-US" smtClean="0"/>
              <a:t>Saturday, February 27,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EBFD82-63C5-4120-91B7-D7789992C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72CE0-E8F1-4A70-8053-6E92AE61E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27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54F50-A0EB-46A2-9E47-B92A33C1E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A8BF4-CB96-4D92-B929-6F5507823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A4AC1-2805-4016-912B-FD226313A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19AAA-FA05-4FCC-8931-ABEF9F166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FDCC-6AAC-4A08-B9E0-3793AB5E64C3}" type="datetime2">
              <a:rPr lang="en-US" smtClean="0"/>
              <a:t>Saturday, February 27,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6255F-4F09-4D08-879B-5332DAAB4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99D3D-A9B0-4B74-BC4C-063F5BF5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34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9C135-CECA-4C36-8400-AD5FA9387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50F37B-0ABA-4EB9-A399-59C54105C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537BC-C858-491F-874C-7118860D5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56EE6A-1B59-4167-B9C8-52B91F822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E94D-439C-40F1-900E-BC07940E3988}" type="datetime2">
              <a:rPr lang="en-US" smtClean="0"/>
              <a:t>Saturday, February 27,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92294-4F45-453D-8928-3688B6752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75772-2DB4-46B2-9DAC-D9751E90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40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83C923-81D9-408B-92AB-C614D7FD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5DDC9-0E3D-4627-B4DD-7D86E92AC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B6AA0-00DD-44FA-8376-4A3534CF83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A2CF1-0EB2-4673-802D-3371233E4A77}" type="datetime2">
              <a:rPr lang="en-US" smtClean="0"/>
              <a:t>Saturday, February 27,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4FFA2-03D4-4B2F-AE0A-4A282D917C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F8940-2D2C-4614-B5A8-287D8F154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30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lvibrations.org/better-entrepreneur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insidethearts.com/sticksanddrones/context-versus-urtext-part-2-the-first-time-we-met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29AA6-98F8-4DD6-ACE6-37B6DB7DF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75177" y="4216894"/>
            <a:ext cx="6536924" cy="1134708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Arial" panose="020B0604020202020204" pitchFamily="34" charset="0"/>
              </a:rPr>
              <a:t>A New E</a:t>
            </a:r>
            <a:r>
              <a:rPr lang="en-IN" b="0" i="0" dirty="0">
                <a:effectLst/>
                <a:latin typeface="Arial" panose="020B0604020202020204" pitchFamily="34" charset="0"/>
              </a:rPr>
              <a:t>ntrepreneur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4F59E-0DAD-4A50-917F-88E76ECDD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5177" y="5351602"/>
            <a:ext cx="5652117" cy="410669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</a:rPr>
              <a:t>D</a:t>
            </a:r>
            <a:r>
              <a:rPr lang="en-US" b="0" i="0" dirty="0">
                <a:effectLst/>
                <a:latin typeface="Arial" panose="020B0604020202020204" pitchFamily="34" charset="0"/>
              </a:rPr>
              <a:t>ifferentiate from the other competitors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7E1001-2EBB-4FFB-B953-5FFFDBFB1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V="1">
            <a:off x="-195309" y="-39764340"/>
            <a:ext cx="11239500" cy="373198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A675EE-276D-4C31-821B-214143315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67300" y="974405"/>
            <a:ext cx="4572009" cy="574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872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F01FA-2634-420D-91B7-B50180141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8890" y="840497"/>
            <a:ext cx="2536054" cy="759703"/>
          </a:xfrm>
        </p:spPr>
        <p:txBody>
          <a:bodyPr>
            <a:noAutofit/>
          </a:bodyPr>
          <a:lstStyle/>
          <a:p>
            <a:r>
              <a:rPr lang="en-I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25E95-7498-4379-BAD2-7F632672E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7969" y="1065320"/>
            <a:ext cx="6169981" cy="4831673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endParaRPr lang="en-IN" sz="32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/>
              <a:t>Introduction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i="1" dirty="0"/>
              <a:t>Problem Statement and Data Source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3200" dirty="0"/>
              <a:t>Objective &amp; Methodology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3200" dirty="0"/>
              <a:t>Solution Description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3200" dirty="0"/>
              <a:t>Impact</a:t>
            </a:r>
          </a:p>
          <a:p>
            <a:pPr algn="just"/>
            <a:endParaRPr lang="en-IN" sz="320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3674710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93B0F-7A86-412B-A735-C4A75B563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IN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ACDCE-3B64-41CB-9569-0E54EBF03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Entrepreneur is an individual who creates a new business, bearing most of the risks and enjoying most of the rewards. The Entrepreneur is commonly seen as an innovator, a source of new ideas, goods, services, and business/or procedures</a:t>
            </a:r>
          </a:p>
          <a:p>
            <a:pPr marL="0" indent="0" algn="just">
              <a:buNone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 In this we are going to see how a new entrepreneur is  going to differentiate another competitors to start and develop his business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50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C35DC-2E35-4DDB-8C77-E8885EEB6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statement&amp; Data source</a:t>
            </a:r>
            <a:endParaRPr lang="en-IN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1A74C-924F-4756-A177-21A6091E6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</a:rPr>
              <a:t>Firstly I have to understand what is problem which is given by client and helping him with a strategy to open a new shop in those competition </a:t>
            </a:r>
          </a:p>
          <a:p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What will be the price of each Wada Pav 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 How will he differentiate from the other competitors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How will you bring insights when he has no data of his shop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Why will be the Customer comes to your shop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</a:rPr>
              <a:t>Location:-Shivaji Nager , Pune</a:t>
            </a:r>
            <a:endParaRPr lang="en-IN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The raw data is collected from the Zomato and </a:t>
            </a:r>
            <a:r>
              <a:rPr lang="en-US" dirty="0" err="1">
                <a:latin typeface="Arial" panose="020B0604020202020204" pitchFamily="34" charset="0"/>
              </a:rPr>
              <a:t>S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wiggy</a:t>
            </a:r>
            <a:r>
              <a:rPr lang="en-US" dirty="0">
                <a:latin typeface="Arial" panose="020B0604020202020204" pitchFamily="34" charset="0"/>
              </a:rPr>
              <a:t> and also in google to know what is another shops selling price and to know cost to living</a:t>
            </a:r>
            <a:endParaRPr lang="en-US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703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210BA-9205-45B3-BFA1-0E3B2C02D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 &amp;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E8D3D-F8E0-4D3B-BF5C-EC38FB0D2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The price of each Wada Pav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To differentiate from the other competitors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Make Customer comes to your shop</a:t>
            </a:r>
          </a:p>
          <a:p>
            <a:r>
              <a:rPr lang="en-US" dirty="0">
                <a:latin typeface="Arial" panose="020B0604020202020204" pitchFamily="34" charset="0"/>
              </a:rPr>
              <a:t>Making him to became a best entrepreneur and increase in his growth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</a:rPr>
              <a:t>Methods</a:t>
            </a:r>
          </a:p>
          <a:p>
            <a:r>
              <a:rPr lang="en-US" dirty="0">
                <a:latin typeface="Arial" panose="020B0604020202020204" pitchFamily="34" charset="0"/>
              </a:rPr>
              <a:t>Give price less than another hotel</a:t>
            </a:r>
          </a:p>
          <a:p>
            <a:r>
              <a:rPr lang="en-US" dirty="0">
                <a:latin typeface="Arial" panose="020B0604020202020204" pitchFamily="34" charset="0"/>
              </a:rPr>
              <a:t>Less price will gain more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He should be maintain healthy relationship become best entrepreneur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362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28186-6B12-4E03-BAE3-28F6D0723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Description</a:t>
            </a:r>
            <a:endParaRPr lang="en-IN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036EE-DA20-4474-94A7-839D81C07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342900" lvl="0" indent="-342900">
              <a:lnSpc>
                <a:spcPct val="1070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en-IN" sz="33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SHIVAJINAGER LOCATION ALREADY THERE ARE ABOVE 4 SHOPS AND THE PRICE RANGE IS IN AVERAGE FROM 40 – 100</a:t>
            </a: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en-IN" sz="33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DIFFERENTIATE FROM THE OTHERS  YOU SHOULD BE SPECIAL AMONG THEM BY MAINTAING SHOP HYGENIC AND THE TASTE OF THE VADA PAV SHOULD BE EQUAL TO THE TOP HOTELS</a:t>
            </a: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en-IN" sz="33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OPENING DAY IS VERY IMPORTANT TO HIS FUTHER SALES AND PRICES SHOULD BE SPECIAL  BECAUSE TO ATTRACT PEOPLE</a:t>
            </a: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en-IN" sz="33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STAFF OR OWNER SHOULD BE TREAT EVERY PEOPLE EQUALY AND GENTLY BCEAUSE EVERY PEOPLE WILL EXPECTS THE RESPECT</a:t>
            </a: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en-IN" sz="33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THE BASIC VADA PAV PRICE WILL BE BETWEEN RS 40-50 AND BSIC VADA PAV PRICE SHOULD ABLE TO DISPLAYED TO ATTRACT TH PEOPLE</a:t>
            </a: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en-IN" sz="33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 THE ALL PRICE BUT BASIC PRICE SHOULDBE ATTRACTIVE</a:t>
            </a: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en-IN" sz="33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BECAUSE LESS PRICE WILL GAIN MORE </a:t>
            </a: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en-IN" sz="33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BECAUSE EVERY PEOPLE SHOULD GO WERE THE PRICE SHOULD BE RESONABLE </a:t>
            </a: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en-IN" sz="33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 ONE ITEM SPCEIAL AND GIVE PRICE TO THAT ITEM 20 DIFFERENT FROM THE BASIC ONE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9332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3862E-76F6-429A-8DE8-19F5EF397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91959-99F4-436F-B441-CEEE88E44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Strategy to grow as entrepreneur from those competitors</a:t>
            </a:r>
          </a:p>
          <a:p>
            <a:r>
              <a:rPr lang="en-US" dirty="0"/>
              <a:t>Decides the best price of items</a:t>
            </a:r>
          </a:p>
          <a:p>
            <a:r>
              <a:rPr lang="en-US" dirty="0"/>
              <a:t>Systematic plan to build his business and make profits </a:t>
            </a:r>
          </a:p>
          <a:p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539CF55-D7FF-4400-8722-DCEC388A12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0637789"/>
              </p:ext>
            </p:extLst>
          </p:nvPr>
        </p:nvGraphicFramePr>
        <p:xfrm>
          <a:off x="3161930" y="37496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54175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19254-75D9-4BCA-A62F-A0AC26C54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Thank you</a:t>
            </a:r>
            <a:br>
              <a:rPr lang="en-US" b="1" i="1" dirty="0"/>
            </a:br>
            <a:r>
              <a:rPr lang="en-US" b="1" i="1" dirty="0"/>
              <a:t>Chowgoni </a:t>
            </a:r>
            <a:r>
              <a:rPr lang="en-US" b="1" i="1" dirty="0" err="1"/>
              <a:t>vamshi</a:t>
            </a:r>
            <a:endParaRPr lang="en-IN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1C61C-C17E-4567-A124-97DF7A6DC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2119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</TotalTime>
  <Words>441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</vt:lpstr>
      <vt:lpstr>Calibri</vt:lpstr>
      <vt:lpstr>Calibri Light</vt:lpstr>
      <vt:lpstr>Symbol</vt:lpstr>
      <vt:lpstr>Wingdings</vt:lpstr>
      <vt:lpstr>Office Theme</vt:lpstr>
      <vt:lpstr>A New Entrepreneur</vt:lpstr>
      <vt:lpstr>Agenda</vt:lpstr>
      <vt:lpstr>Introduction</vt:lpstr>
      <vt:lpstr>Problem statement&amp; Data source</vt:lpstr>
      <vt:lpstr>Objective &amp; Methodology</vt:lpstr>
      <vt:lpstr>Solution Description</vt:lpstr>
      <vt:lpstr>Business Impact</vt:lpstr>
      <vt:lpstr>Thank you Chowgoni vamshi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Entrepreneur</dc:title>
  <dc:creator>Ch. Vamshi</dc:creator>
  <cp:lastModifiedBy>Ch. Vamshi</cp:lastModifiedBy>
  <cp:revision>15</cp:revision>
  <dcterms:created xsi:type="dcterms:W3CDTF">2021-02-21T09:51:28Z</dcterms:created>
  <dcterms:modified xsi:type="dcterms:W3CDTF">2021-02-27T12:27:08Z</dcterms:modified>
</cp:coreProperties>
</file>