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304" r:id="rId3"/>
    <p:sldId id="313" r:id="rId4"/>
    <p:sldId id="306" r:id="rId5"/>
    <p:sldId id="307" r:id="rId6"/>
    <p:sldId id="314" r:id="rId7"/>
    <p:sldId id="278" r:id="rId8"/>
    <p:sldId id="300" r:id="rId9"/>
    <p:sldId id="303" r:id="rId10"/>
    <p:sldId id="301" r:id="rId11"/>
    <p:sldId id="302" r:id="rId12"/>
    <p:sldId id="308" r:id="rId13"/>
    <p:sldId id="309" r:id="rId14"/>
    <p:sldId id="310" r:id="rId15"/>
    <p:sldId id="26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45C"/>
    <a:srgbClr val="2A345C"/>
    <a:srgbClr val="1C2244"/>
    <a:srgbClr val="F1ECE6"/>
    <a:srgbClr val="0F1225"/>
    <a:srgbClr val="6D8CAC"/>
    <a:srgbClr val="326393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8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91D96CB-D837-42E6-B753-A362CB784AC7}"/>
              </a:ext>
            </a:extLst>
          </p:cNvPr>
          <p:cNvSpPr txBox="1"/>
          <p:nvPr/>
        </p:nvSpPr>
        <p:spPr>
          <a:xfrm>
            <a:off x="3349096" y="2505670"/>
            <a:ext cx="54938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chemeClr val="bg1"/>
                </a:solidFill>
              </a:rPr>
              <a:t>숙박 예약 사이트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00961E7-5079-4C40-88CA-C2ABE8F1C792}"/>
              </a:ext>
            </a:extLst>
          </p:cNvPr>
          <p:cNvSpPr txBox="1"/>
          <p:nvPr/>
        </p:nvSpPr>
        <p:spPr>
          <a:xfrm>
            <a:off x="4355783" y="3917911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20172493 </a:t>
            </a:r>
            <a:r>
              <a:rPr lang="ko-KR" altLang="en-US" dirty="0" smtClean="0">
                <a:solidFill>
                  <a:schemeClr val="bg1"/>
                </a:solidFill>
              </a:rPr>
              <a:t>컴퓨터공학과 조대한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754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메인 화면 </a:t>
            </a:r>
            <a:r>
              <a:rPr lang="ko-KR" altLang="en-US" sz="3200" b="1" spc="-3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구현</a:t>
            </a:r>
            <a:r>
              <a:rPr lang="en-US" altLang="ko-KR" sz="3200" b="1" spc="-300" dirty="0">
                <a:solidFill>
                  <a:prstClr val="black">
                    <a:lumMod val="85000"/>
                    <a:lumOff val="15000"/>
                  </a:prstClr>
                </a:solidFill>
              </a:rPr>
              <a:t>2</a:t>
            </a:r>
            <a:endParaRPr lang="ko-KR" altLang="en-US" sz="3200" b="1" spc="-3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prstClr val="white"/>
                </a:solidFill>
              </a:rPr>
              <a:t>Part 1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05087" y="2368863"/>
            <a:ext cx="56137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날짜 창을 클릭하여 캘린더를 팝업</a:t>
            </a:r>
            <a:endParaRPr lang="en-US" altLang="ko-KR" sz="2000" dirty="0" smtClean="0">
              <a:solidFill>
                <a:prstClr val="black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원하는 여행 일정을 캘린더 상에 드래그 하면 숫자가 자동으로 변환</a:t>
            </a:r>
            <a:endParaRPr lang="en-US" altLang="ko-KR" sz="2000" dirty="0" smtClean="0">
              <a:solidFill>
                <a:prstClr val="black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실제 구현에는 큰 어려움이 없었습니다</a:t>
            </a:r>
            <a:r>
              <a:rPr lang="en-US" altLang="ko-KR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검색을 통해 찾은 자료들을 이용하여 좌측 사진처럼 구현하는 것에 성공하였습니다</a:t>
            </a:r>
            <a:r>
              <a:rPr lang="en-US" altLang="ko-KR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en-US" altLang="ko-KR" sz="2000" dirty="0">
              <a:solidFill>
                <a:prstClr val="black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55" y="1847851"/>
            <a:ext cx="1890765" cy="5258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57" y="2373685"/>
            <a:ext cx="2769426" cy="2857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612" y="2373685"/>
            <a:ext cx="2657475" cy="285750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4976349" y="2373685"/>
            <a:ext cx="1300054" cy="4273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5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754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메인 화면 </a:t>
            </a:r>
            <a:r>
              <a:rPr lang="ko-KR" altLang="en-US" sz="3200" b="1" spc="-3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구현</a:t>
            </a:r>
            <a:r>
              <a:rPr lang="en-US" altLang="ko-KR" sz="3200" b="1" spc="-300" dirty="0">
                <a:solidFill>
                  <a:prstClr val="black">
                    <a:lumMod val="85000"/>
                    <a:lumOff val="15000"/>
                  </a:prstClr>
                </a:solidFill>
              </a:rPr>
              <a:t>3</a:t>
            </a:r>
            <a:endParaRPr lang="ko-KR" altLang="en-US" sz="3200" b="1" spc="-3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prstClr val="white"/>
                </a:solidFill>
              </a:rPr>
              <a:t>Part 1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750" y="1234564"/>
            <a:ext cx="2699896" cy="219443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750" y="3827856"/>
            <a:ext cx="2594451" cy="2090316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3056698" y="1899686"/>
            <a:ext cx="531454" cy="12833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270363" y="1374340"/>
            <a:ext cx="56137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인원 수 체크 칸</a:t>
            </a:r>
            <a:endParaRPr lang="en-US" altLang="ko-KR" sz="2000" dirty="0">
              <a:solidFill>
                <a:prstClr val="black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성인과 아동</a:t>
            </a:r>
            <a:r>
              <a:rPr lang="en-US" altLang="ko-KR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방 개수를 </a:t>
            </a:r>
            <a:r>
              <a:rPr lang="en-US" altLang="ko-KR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-,+ </a:t>
            </a:r>
            <a:r>
              <a:rPr lang="ko-KR" altLang="en-US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버튼으로 조절할 수 있습니다</a:t>
            </a:r>
            <a:r>
              <a:rPr lang="en-US" altLang="ko-KR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붉은 표시 내부의 </a:t>
            </a:r>
            <a:r>
              <a:rPr lang="en-US" altLang="ko-KR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– </a:t>
            </a:r>
            <a:r>
              <a:rPr lang="ko-KR" altLang="en-US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버튼의 테두리가 회색일 경우</a:t>
            </a:r>
            <a:r>
              <a:rPr lang="en-US" altLang="ko-KR" sz="2000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버튼을 누를 수 없습니다</a:t>
            </a:r>
            <a:r>
              <a:rPr lang="en-US" altLang="ko-KR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prstClr val="black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아래의 사진은 변경된 인원수의 상태입니다</a:t>
            </a:r>
            <a:r>
              <a:rPr lang="en-US" altLang="ko-KR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선택 버튼 뿐 아니라 위에 표시된 숫자도 바뀌어 있음을 알 수 있습니다</a:t>
            </a:r>
            <a:r>
              <a:rPr lang="en-US" altLang="ko-KR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en-US" altLang="ko-KR" sz="2000" dirty="0">
              <a:solidFill>
                <a:prstClr val="black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401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748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검색 결과 화면 설계도</a:t>
            </a:r>
            <a:endParaRPr lang="ko-KR" altLang="en-US" sz="3200" b="1" spc="-3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prstClr val="white"/>
                </a:solidFill>
              </a:rPr>
              <a:t>Part 1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68594" y="1401975"/>
            <a:ext cx="574415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 베이스 내부에 저장된 정보들을 지정한 검색 정보들로 한 차례 </a:t>
            </a:r>
            <a:r>
              <a:rPr lang="ko-KR" altLang="en-US" sz="2000" dirty="0" err="1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필터링되어</a:t>
            </a:r>
            <a:r>
              <a:rPr lang="ko-KR" altLang="en-US" sz="2000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나온 정보들 입니다</a:t>
            </a:r>
            <a:r>
              <a:rPr lang="en-US" altLang="ko-KR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 페이지에 </a:t>
            </a:r>
            <a:r>
              <a:rPr lang="en-US" altLang="ko-KR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8</a:t>
            </a:r>
            <a:r>
              <a:rPr lang="ko-KR" altLang="en-US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개의 결과가 나타나며 마우스 </a:t>
            </a:r>
            <a:r>
              <a:rPr lang="ko-KR" altLang="en-US" sz="2000" dirty="0" err="1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휠을</a:t>
            </a:r>
            <a:r>
              <a:rPr lang="ko-KR" altLang="en-US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이용해 위아래로 페이지를 전환할 수 있습니다</a:t>
            </a:r>
            <a:r>
              <a:rPr lang="en-US" altLang="ko-KR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숙박 장소의 사진</a:t>
            </a:r>
            <a:endParaRPr lang="en-US" altLang="ko-KR" sz="2000" dirty="0" smtClean="0">
              <a:solidFill>
                <a:prstClr val="black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아래에 장소에 대한 간단한 설명</a:t>
            </a:r>
            <a:endParaRPr lang="en-US" altLang="ko-KR" sz="2000" dirty="0" smtClean="0">
              <a:solidFill>
                <a:prstClr val="black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방</a:t>
            </a:r>
            <a:r>
              <a:rPr lang="en-US" altLang="ko-KR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침대의 개수</a:t>
            </a:r>
            <a:endParaRPr lang="en-US" altLang="ko-KR" sz="2000" dirty="0" smtClean="0">
              <a:solidFill>
                <a:prstClr val="black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가격</a:t>
            </a:r>
            <a:r>
              <a:rPr lang="en-US" altLang="ko-KR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박 </a:t>
            </a:r>
            <a:r>
              <a:rPr lang="en-US" altLang="ko-KR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– </a:t>
            </a:r>
            <a:r>
              <a:rPr lang="ko-KR" altLang="en-US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선택한 인원수의 총액이 들어갑니다</a:t>
            </a:r>
            <a:r>
              <a:rPr lang="en-US" altLang="ko-KR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31" y="1676642"/>
            <a:ext cx="6092563" cy="364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8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2082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숙소 선택 후 화면 설계도</a:t>
            </a:r>
            <a:endParaRPr lang="ko-KR" altLang="en-US" sz="3200" b="1" spc="-3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prstClr val="white"/>
                </a:solidFill>
              </a:rPr>
              <a:t>Part 1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53500" y="1620850"/>
            <a:ext cx="56137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숙소 사진 여러 개와 편의 시설</a:t>
            </a:r>
            <a:r>
              <a:rPr lang="en-US" altLang="ko-KR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주변 자연 경관 및 관광 명소에 대한 소개들이 적혀있는 페이지입니다</a:t>
            </a:r>
            <a:r>
              <a:rPr lang="en-US" altLang="ko-KR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solidFill>
                <a:prstClr val="black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우측 보라색 칸에 위치한 </a:t>
            </a:r>
            <a:r>
              <a:rPr lang="en-US" altLang="ko-KR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결제하기</a:t>
            </a:r>
            <a:r>
              <a:rPr lang="en-US" altLang="ko-KR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]</a:t>
            </a:r>
            <a:r>
              <a:rPr lang="ko-KR" altLang="en-US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버튼으로 예약을 완료할 수 있습니다</a:t>
            </a:r>
            <a:r>
              <a:rPr lang="en-US" altLang="ko-KR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결제하기</a:t>
            </a:r>
            <a:r>
              <a:rPr lang="en-US" altLang="ko-KR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버튼을 누를 경우 데이터베이스에 예약 정보가 저장되어 다른 사람이 중복 예약하는 경우를 방지합니다</a:t>
            </a:r>
            <a:r>
              <a:rPr lang="en-US" altLang="ko-KR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en-US" altLang="ko-KR" sz="2000" dirty="0">
              <a:solidFill>
                <a:prstClr val="black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42" y="1899686"/>
            <a:ext cx="5947616" cy="360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1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288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마이 페이지 설계도</a:t>
            </a:r>
            <a:endParaRPr lang="ko-KR" altLang="en-US" sz="3200" b="1" spc="-3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prstClr val="white"/>
                </a:solidFill>
              </a:rPr>
              <a:t>Part 1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61598" y="2763302"/>
            <a:ext cx="56137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마이 페이지에서 본인이 예약한 숙박 정보를 확인할 수 있습니다</a:t>
            </a:r>
            <a:r>
              <a:rPr lang="en-US" altLang="ko-KR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예약 취소하기</a:t>
            </a:r>
            <a:r>
              <a:rPr lang="en-US" altLang="ko-KR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버튼을 통해 예약을 취소할 수 있습니다</a:t>
            </a:r>
            <a:r>
              <a:rPr lang="en-US" altLang="ko-KR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en-US" altLang="ko-KR" sz="2000" dirty="0">
              <a:solidFill>
                <a:prstClr val="black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31" y="1899686"/>
            <a:ext cx="6085567" cy="371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7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물, 해변이(가) 표시된 사진&#10;&#10;자동 생성된 설명">
            <a:extLst>
              <a:ext uri="{FF2B5EF4-FFF2-40B4-BE49-F238E27FC236}">
                <a16:creationId xmlns:a16="http://schemas.microsoft.com/office/drawing/2014/main" xmlns="" id="{EF86BDD0-98BF-4BEF-B4A9-EFA8B578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B679CA0-EDDD-4ACD-9947-D034F34E4F68}"/>
              </a:ext>
            </a:extLst>
          </p:cNvPr>
          <p:cNvSpPr txBox="1"/>
          <p:nvPr/>
        </p:nvSpPr>
        <p:spPr>
          <a:xfrm>
            <a:off x="5009805" y="2222212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691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목차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4FA2D4A9-E4C9-43E1-833A-7E0DFF5D4F34}"/>
              </a:ext>
            </a:extLst>
          </p:cNvPr>
          <p:cNvSpPr/>
          <p:nvPr/>
        </p:nvSpPr>
        <p:spPr>
          <a:xfrm>
            <a:off x="1258069" y="2406761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199B28CF-3E7E-44C5-AFDD-39DB4B288DDE}"/>
              </a:ext>
            </a:extLst>
          </p:cNvPr>
          <p:cNvSpPr/>
          <p:nvPr/>
        </p:nvSpPr>
        <p:spPr>
          <a:xfrm>
            <a:off x="2667769" y="2406761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C314329-C635-4D26-B07F-D3530E7FDACB}"/>
              </a:ext>
            </a:extLst>
          </p:cNvPr>
          <p:cNvSpPr txBox="1"/>
          <p:nvPr/>
        </p:nvSpPr>
        <p:spPr>
          <a:xfrm>
            <a:off x="1608905" y="2593638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F38D731-D30D-4CD5-998D-867D2C15C15F}"/>
              </a:ext>
            </a:extLst>
          </p:cNvPr>
          <p:cNvSpPr txBox="1"/>
          <p:nvPr/>
        </p:nvSpPr>
        <p:spPr>
          <a:xfrm>
            <a:off x="2924863" y="2639929"/>
            <a:ext cx="4666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개발 의도 및 사용 프로그램</a:t>
            </a:r>
            <a:endParaRPr lang="ko-KR" altLang="en-US" sz="32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887E0D8A-DD27-4A53-A279-753B49A4E136}"/>
              </a:ext>
            </a:extLst>
          </p:cNvPr>
          <p:cNvSpPr/>
          <p:nvPr/>
        </p:nvSpPr>
        <p:spPr>
          <a:xfrm>
            <a:off x="1258069" y="3726262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5F192B7F-CF9B-4CE2-81F8-827E779C4742}"/>
              </a:ext>
            </a:extLst>
          </p:cNvPr>
          <p:cNvSpPr/>
          <p:nvPr/>
        </p:nvSpPr>
        <p:spPr>
          <a:xfrm>
            <a:off x="2667769" y="3726262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19539" y="3923477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6E7130C-A8D2-4182-9379-C3BC60E1958A}"/>
              </a:ext>
            </a:extLst>
          </p:cNvPr>
          <p:cNvSpPr txBox="1"/>
          <p:nvPr/>
        </p:nvSpPr>
        <p:spPr>
          <a:xfrm>
            <a:off x="2924863" y="3938167"/>
            <a:ext cx="4196983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설계도와 </a:t>
            </a:r>
            <a:r>
              <a:rPr lang="ko-KR" altLang="en-US" sz="3200" spc="-300" dirty="0" smtClean="0">
                <a:solidFill>
                  <a:schemeClr val="bg1"/>
                </a:solidFill>
                <a:latin typeface="+mn-ea"/>
              </a:rPr>
              <a:t>실제 구현 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비교</a:t>
            </a:r>
            <a:endParaRPr lang="ko-KR" altLang="en-US" sz="3200" spc="-3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313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EF534C6-FC61-4EA2-8855-1A1004EB5117}"/>
              </a:ext>
            </a:extLst>
          </p:cNvPr>
          <p:cNvSpPr txBox="1"/>
          <p:nvPr/>
        </p:nvSpPr>
        <p:spPr>
          <a:xfrm>
            <a:off x="588229" y="2147777"/>
            <a:ext cx="14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prstClr val="white"/>
                </a:solidFill>
              </a:rPr>
              <a:t>Part 1, 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  <a:latin typeface="+mn-ea"/>
              </a:rPr>
              <a:t>개발 의도 및 사용 프로그램</a:t>
            </a:r>
            <a:endParaRPr lang="ko-KR" altLang="en-US" sz="2800" spc="-3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8" name="그림 7" descr="실내, 테이블, 생활, 앉아있는이(가) 표시된 사진&#10;&#10;자동 생성된 설명">
            <a:extLst>
              <a:ext uri="{FF2B5EF4-FFF2-40B4-BE49-F238E27FC236}">
                <a16:creationId xmlns:a16="http://schemas.microsoft.com/office/drawing/2014/main" xmlns="" id="{668FE375-8C13-46CC-9FDB-6B86C9164F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72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736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개발 의도</a:t>
            </a:r>
            <a:endParaRPr lang="ko-KR" altLang="en-US" sz="3200" b="1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15770" y="1493725"/>
            <a:ext cx="570665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코로나 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19 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규제 완화에 따라 최근 해외나 국내로 여행을 떠나는 사람들이 점차 늘어가고 있습니다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요즘은 오프라인에서 숙박을 예약하기 보다 온라인으로 미리 예약을 한 후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여행 일정을 잡는 경우가 많습니다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바쁜 나날들 사이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타지로 여행을 떠나는 이들의 수는 점차 늘어날 것입니다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언젠가 내가 만든다면 이런 사이트를 만들어 보고 싶다라는 생각에 숙박 예약 사이트 개발을 선택하게 되었습니다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17" y="1899686"/>
            <a:ext cx="5851648" cy="36384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709113" y="5709686"/>
            <a:ext cx="5706657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약 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22</a:t>
            </a:r>
            <a:r>
              <a:rPr lang="ko-KR" altLang="en-US" sz="2000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만건의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000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포스팅</a:t>
            </a:r>
            <a:endParaRPr lang="ko-KR" altLang="en-US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993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464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사용 프로그램</a:t>
            </a:r>
            <a:endParaRPr lang="ko-KR" altLang="en-US" sz="3200" b="1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243" y="1251504"/>
            <a:ext cx="79134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프론트</a:t>
            </a:r>
            <a:r>
              <a:rPr lang="ko-KR" altLang="en-US" sz="20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000" b="1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엔드</a:t>
            </a:r>
            <a:r>
              <a:rPr lang="ko-KR" altLang="en-US" sz="20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– java script react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숙박 예약 사이트 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UI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백</a:t>
            </a:r>
            <a:r>
              <a:rPr lang="en-US" altLang="ko-KR" sz="20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000" b="1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엔드</a:t>
            </a:r>
            <a:r>
              <a:rPr lang="ko-KR" altLang="en-US" sz="20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– node </a:t>
            </a:r>
            <a:r>
              <a:rPr lang="en-US" altLang="ko-KR" sz="2000" b="1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js</a:t>
            </a:r>
            <a:endParaRPr lang="en-US" altLang="ko-KR" sz="2000" b="1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검색 기능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날짜 선택 기능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예약 기능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회원 가입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로그인 등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데이터베이스 </a:t>
            </a:r>
            <a:r>
              <a:rPr lang="en-US" altLang="ko-KR" sz="20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– firebase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숙박 시설 리스트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회원 정보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예약 정보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등</a:t>
            </a:r>
            <a:endParaRPr lang="en-US" altLang="ko-KR" sz="2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78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눈, 실외, 자연, 산이(가) 표시된 사진&#10;&#10;자동 생성된 설명">
            <a:extLst>
              <a:ext uri="{FF2B5EF4-FFF2-40B4-BE49-F238E27FC236}">
                <a16:creationId xmlns:a16="http://schemas.microsoft.com/office/drawing/2014/main" xmlns="" id="{7E2FA2E8-79EF-4D71-AE06-40E6DB4077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EF534C6-FC61-4EA2-8855-1A1004EB5117}"/>
              </a:ext>
            </a:extLst>
          </p:cNvPr>
          <p:cNvSpPr txBox="1"/>
          <p:nvPr/>
        </p:nvSpPr>
        <p:spPr>
          <a:xfrm>
            <a:off x="507277" y="2147777"/>
            <a:ext cx="1587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prstClr val="white"/>
                </a:solidFill>
              </a:rPr>
              <a:t>Part </a:t>
            </a:r>
            <a:r>
              <a:rPr lang="en-US" altLang="ko-KR" sz="3200" dirty="0" smtClean="0">
                <a:solidFill>
                  <a:prstClr val="white"/>
                </a:solidFill>
              </a:rPr>
              <a:t>2, 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  <a:latin typeface="+mn-ea"/>
              </a:rPr>
              <a:t>설계도와 </a:t>
            </a:r>
            <a:r>
              <a:rPr lang="ko-KR" altLang="en-US" sz="2800" spc="-300" dirty="0" smtClean="0">
                <a:solidFill>
                  <a:schemeClr val="bg1"/>
                </a:solidFill>
                <a:latin typeface="+mn-ea"/>
              </a:rPr>
              <a:t>실제 구현 </a:t>
            </a:r>
            <a:r>
              <a:rPr lang="ko-KR" altLang="en-US" sz="2800" spc="-300" dirty="0">
                <a:solidFill>
                  <a:schemeClr val="bg1"/>
                </a:solidFill>
                <a:latin typeface="+mn-ea"/>
              </a:rPr>
              <a:t>비교</a:t>
            </a:r>
            <a:endParaRPr lang="ko-KR" altLang="en-US" sz="2800" spc="-3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5645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18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메인 화면 설계도</a:t>
            </a:r>
            <a:r>
              <a:rPr lang="en-US" altLang="ko-KR" sz="32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ko-KR" altLang="en-US" sz="3200" b="1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73" y="1899686"/>
            <a:ext cx="5896892" cy="35680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61565" y="2245489"/>
            <a:ext cx="57066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좌측 상단 로고</a:t>
            </a:r>
            <a:endParaRPr lang="en-US" altLang="ko-KR" sz="2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중앙에 위치한 검색 창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예약 날짜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인원 수 체크</a:t>
            </a:r>
            <a:endParaRPr lang="en-US" altLang="ko-KR" sz="2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메인 화면 하단에 위치한 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Hotel, Motel, Camping, Pension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사람들이 가장 많이 이용하는 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가지 종류의 숙박 시설을 배치해 둔 버튼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022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754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메인 화면 </a:t>
            </a:r>
            <a:r>
              <a:rPr lang="ko-KR" altLang="en-US" sz="3200" b="1" spc="-3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구현</a:t>
            </a:r>
            <a:r>
              <a:rPr lang="en-US" altLang="ko-KR" sz="3200" b="1" spc="-3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1</a:t>
            </a:r>
            <a:endParaRPr lang="ko-KR" altLang="en-US" sz="3200" b="1" spc="-3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prstClr val="white"/>
                </a:solidFill>
              </a:rPr>
              <a:t>Part 1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81823" y="2245489"/>
            <a:ext cx="56137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로고를 클릭하여 다시 메인 화면으로</a:t>
            </a:r>
            <a:endParaRPr lang="en-US" altLang="ko-KR" sz="2000" dirty="0" smtClean="0">
              <a:solidFill>
                <a:prstClr val="black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장소 검색</a:t>
            </a:r>
            <a:r>
              <a:rPr lang="en-US" altLang="ko-KR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검색 창에 장소를 입력</a:t>
            </a:r>
            <a:endParaRPr lang="en-US" altLang="ko-KR" sz="2000" dirty="0" smtClean="0">
              <a:solidFill>
                <a:prstClr val="black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아래의 </a:t>
            </a:r>
            <a:r>
              <a:rPr lang="en-US" altLang="ko-KR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Hotel, Motel, Camping, pension </a:t>
            </a:r>
            <a:r>
              <a:rPr lang="ko-KR" altLang="en-US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링크를 통해 해당 테마의 숙박 시설로 이동</a:t>
            </a:r>
            <a:r>
              <a:rPr lang="en-US" altLang="ko-KR" sz="20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sz="2000" dirty="0">
              <a:solidFill>
                <a:prstClr val="black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10" y="1759745"/>
            <a:ext cx="5807495" cy="40527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435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18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메인 화면 설계도</a:t>
            </a:r>
            <a:r>
              <a:rPr lang="en-US" altLang="ko-KR" sz="32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ko-KR" altLang="en-US" sz="3200" b="1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61565" y="2383327"/>
            <a:ext cx="57066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기획 당시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제일 어려울 것 같다고 생각한 부분</a:t>
            </a:r>
            <a:endParaRPr lang="en-US" altLang="ko-KR" sz="2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유명한 숙박 예약 사이트들을 </a:t>
            </a:r>
            <a:r>
              <a:rPr lang="ko-KR" altLang="en-US" sz="2000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서치한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결과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대다수의 사이트들이 캘린더 형태의 체크인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체크아웃 시스템을 사용하고 있었습니다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56" y="1899686"/>
            <a:ext cx="5341053" cy="376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9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491</Words>
  <Application>Microsoft Office PowerPoint</Application>
  <PresentationFormat>와이드스크린</PresentationFormat>
  <Paragraphs>76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마루 부리 Beta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user</cp:lastModifiedBy>
  <cp:revision>30</cp:revision>
  <dcterms:created xsi:type="dcterms:W3CDTF">2020-11-18T01:48:02Z</dcterms:created>
  <dcterms:modified xsi:type="dcterms:W3CDTF">2022-10-18T05:59:20Z</dcterms:modified>
</cp:coreProperties>
</file>