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4447" y="122315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0644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4472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8301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22130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2535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6363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Motel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8939" y="352993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Camping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4021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Pension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4447" y="129974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2509" y="249382"/>
            <a:ext cx="217318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8462" y="48035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59532" y="122315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98969" y="1223158"/>
            <a:ext cx="211380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59533" y="129974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1468" y="1299749"/>
            <a:ext cx="21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 of People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2063" y="129974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53292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3293" y="123878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92" y="1684712"/>
            <a:ext cx="3429479" cy="3248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5" y="1684712"/>
            <a:ext cx="3439005" cy="325800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41745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34276" y="123878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71" y="754571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1745" y="716275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4389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215" y="361601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총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5407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36426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445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4389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85407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36426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87445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388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숙박 장소에 대한 간단한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389" y="3461059"/>
            <a:ext cx="21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방과 침대 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389" y="3830391"/>
            <a:ext cx="29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박 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선택한 인원수의 총액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5407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5407" y="346007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5407" y="38284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068780"/>
            <a:ext cx="2185060" cy="195942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858" y="20841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90" y="5237685"/>
            <a:ext cx="350322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주변 자연 경관 및 관광 명소 소개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숙소의 특색 설명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601968"/>
            <a:ext cx="2624446" cy="349926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02281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02281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400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0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2079" y="1607797"/>
            <a:ext cx="147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편의 시설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2079" y="1915574"/>
            <a:ext cx="1472540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침대 수 </a:t>
            </a:r>
            <a:r>
              <a:rPr lang="en-US" altLang="ko-KR" sz="1400" dirty="0" smtClean="0"/>
              <a:t>: N	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바비큐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방갈로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테라스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수영장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수건 지급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27129" y="1607748"/>
            <a:ext cx="2101932" cy="3493481"/>
          </a:xfrm>
          <a:prstGeom prst="roundRect">
            <a:avLst/>
          </a:prstGeom>
          <a:solidFill>
            <a:srgbClr val="DC94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46373" y="1607748"/>
            <a:ext cx="1772392" cy="3493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313" y="5237685"/>
            <a:ext cx="6703620" cy="138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312" y="112695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숙소 이름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227129" y="1896482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~ 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27129" y="2285890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0</a:t>
            </a:r>
            <a:r>
              <a:rPr lang="ko-KR" altLang="en-US" sz="1400" dirty="0" smtClean="0"/>
              <a:t>박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227129" y="3693559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17134" y="4263418"/>
            <a:ext cx="1745673" cy="58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430493" y="4397394"/>
            <a:ext cx="173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결제하기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023351" y="33749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20150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16457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3760" y="31123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3760" y="4072128"/>
            <a:ext cx="1499616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760" y="26472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0" y="4155686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 now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4144" y="841248"/>
            <a:ext cx="7827264" cy="4486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14054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3760" y="10361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3760" y="25027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3760" y="5218176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20376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759" y="5301734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4144" y="841248"/>
            <a:ext cx="7827264" cy="543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13760" y="350089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13760" y="313155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3760" y="459817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760" y="413308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Re-enter 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7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LOGO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390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390" y="118640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My Page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4966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383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966" y="5026521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취소하기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382" y="25118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~ 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/ 0</a:t>
            </a:r>
            <a:r>
              <a:rPr lang="ko-KR" altLang="en-US" dirty="0" smtClean="0">
                <a:solidFill>
                  <a:prstClr val="black"/>
                </a:solidFill>
              </a:rPr>
              <a:t>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382" y="3012669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총 결제 금액 </a:t>
            </a:r>
            <a:r>
              <a:rPr lang="en-US" altLang="ko-KR" dirty="0" smtClean="0">
                <a:solidFill>
                  <a:prstClr val="black"/>
                </a:solidFill>
              </a:rPr>
              <a:t>/ 0,000,000,000</a:t>
            </a:r>
            <a:r>
              <a:rPr lang="ko-KR" altLang="en-US" dirty="0" smtClean="0">
                <a:solidFill>
                  <a:prstClr val="black"/>
                </a:solidFill>
              </a:rPr>
              <a:t>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4585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5161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0578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정보가 없습니다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520" y="2462784"/>
            <a:ext cx="474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LOGO</a:t>
            </a:r>
            <a:endParaRPr lang="ko-KR" altLang="en-US" sz="3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0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126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2022-10-06T04:19:32Z</dcterms:created>
  <dcterms:modified xsi:type="dcterms:W3CDTF">2022-10-07T07:54:02Z</dcterms:modified>
</cp:coreProperties>
</file>