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9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0C79-5AF1-4596-8A0C-AAB765CDD7B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15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0C79-5AF1-4596-8A0C-AAB765CDD7B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42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0C79-5AF1-4596-8A0C-AAB765CDD7B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74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0C79-5AF1-4596-8A0C-AAB765CDD7B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6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0C79-5AF1-4596-8A0C-AAB765CDD7B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9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0C79-5AF1-4596-8A0C-AAB765CDD7B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54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0C79-5AF1-4596-8A0C-AAB765CDD7B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55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0C79-5AF1-4596-8A0C-AAB765CDD7B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1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0C79-5AF1-4596-8A0C-AAB765CDD7B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54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0C79-5AF1-4596-8A0C-AAB765CDD7B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07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0C79-5AF1-4596-8A0C-AAB765CDD7B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46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70C79-5AF1-4596-8A0C-AAB765CDD7B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8960-BDDF-4E3E-8DE7-9C35226EB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84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624447" y="1223158"/>
            <a:ext cx="3135085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700644" y="2755075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74472" y="2755075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448301" y="2755075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9322130" y="2755075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82535" y="3529939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Hotel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56363" y="3529939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Motel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58939" y="3529939"/>
            <a:ext cx="1140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Camping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04021" y="3529939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Pension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24447" y="1299749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32509" y="249382"/>
            <a:ext cx="2173185" cy="831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08462" y="480352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59532" y="1223158"/>
            <a:ext cx="2339437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098969" y="1223158"/>
            <a:ext cx="2113805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759533" y="1299749"/>
            <a:ext cx="109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Check-in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51468" y="1299749"/>
            <a:ext cx="216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Number of People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52063" y="1299749"/>
            <a:ext cx="124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Check-out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0541958" y="188222"/>
            <a:ext cx="1394010" cy="58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377366" y="295686"/>
            <a:ext cx="172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My 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19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553292" y="1162198"/>
            <a:ext cx="2339437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53293" y="1238789"/>
            <a:ext cx="109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Check-in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292" y="1684712"/>
            <a:ext cx="3429479" cy="32484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745" y="1684712"/>
            <a:ext cx="3439005" cy="325800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741745" y="1162198"/>
            <a:ext cx="2339437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834276" y="1238789"/>
            <a:ext cx="124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Check-out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47671" y="754571"/>
            <a:ext cx="109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2.4.1.1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41745" y="716275"/>
            <a:ext cx="109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2.4.1.2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28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34389" y="1068780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42215" y="361601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총</a:t>
            </a:r>
            <a:r>
              <a:rPr lang="en-US" altLang="ko-KR" dirty="0"/>
              <a:t>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485407" y="1068780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436426" y="1068780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387445" y="1068780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4389" y="4263241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485407" y="4263241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436426" y="4263241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387445" y="4263241"/>
            <a:ext cx="2185060" cy="195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34388" y="3091727"/>
            <a:ext cx="2951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숙박 장소에 대한 간단한 설명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34389" y="3461059"/>
            <a:ext cx="2185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방과 침대 수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34389" y="3830391"/>
            <a:ext cx="2951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가격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박  </a:t>
            </a:r>
            <a:r>
              <a:rPr lang="en-US" altLang="ko-KR" sz="1400" dirty="0" smtClean="0"/>
              <a:t>-  </a:t>
            </a:r>
            <a:r>
              <a:rPr lang="ko-KR" altLang="en-US" sz="1400" dirty="0" smtClean="0"/>
              <a:t>선택한 인원수의 총액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485407" y="3091727"/>
            <a:ext cx="2951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이하 동일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485407" y="3460077"/>
            <a:ext cx="2951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이하 동일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485407" y="3828427"/>
            <a:ext cx="2951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이하 동일</a:t>
            </a:r>
            <a:endParaRPr lang="ko-KR" altLang="en-US" sz="14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88" y="1068780"/>
            <a:ext cx="2185060" cy="1959429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178130" y="130631"/>
            <a:ext cx="1448790" cy="600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91886" y="246116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541958" y="188222"/>
            <a:ext cx="1394010" cy="58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0377366" y="295686"/>
            <a:ext cx="172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My 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5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8130" y="130631"/>
            <a:ext cx="1448790" cy="600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1886" y="246116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918858" y="208418"/>
            <a:ext cx="3135085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4390" y="5237685"/>
            <a:ext cx="3503220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주변 자연 경관 및 관광 명소 소개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숙소의 특색 설명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534390" y="1021278"/>
            <a:ext cx="107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90" y="1601968"/>
            <a:ext cx="2624446" cy="3499261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3402281" y="1601968"/>
            <a:ext cx="1751610" cy="167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02281" y="3425607"/>
            <a:ext cx="1751610" cy="167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486400" y="3425607"/>
            <a:ext cx="1751610" cy="167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486400" y="1601968"/>
            <a:ext cx="1751610" cy="167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422079" y="1607797"/>
            <a:ext cx="147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편의 시설 설명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7422079" y="1915574"/>
            <a:ext cx="1472540" cy="33239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침대 수 </a:t>
            </a:r>
            <a:r>
              <a:rPr lang="en-US" altLang="ko-KR" sz="1400" dirty="0" smtClean="0"/>
              <a:t>: N	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바비큐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방갈로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테라스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수영장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수건 지급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227129" y="1607748"/>
            <a:ext cx="2101932" cy="3493481"/>
          </a:xfrm>
          <a:prstGeom prst="roundRect">
            <a:avLst/>
          </a:prstGeom>
          <a:solidFill>
            <a:srgbClr val="DC94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346373" y="1607748"/>
            <a:ext cx="1772392" cy="34934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94313" y="5237685"/>
            <a:ext cx="6703620" cy="13837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4312" y="1126956"/>
            <a:ext cx="226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숙소 이름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9227129" y="1896482"/>
            <a:ext cx="2101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00</a:t>
            </a:r>
            <a:r>
              <a:rPr lang="ko-KR" altLang="en-US" sz="1400" dirty="0" smtClean="0"/>
              <a:t>월 </a:t>
            </a:r>
            <a:r>
              <a:rPr lang="en-US" altLang="ko-KR" sz="1400" dirty="0" smtClean="0"/>
              <a:t>00</a:t>
            </a:r>
            <a:r>
              <a:rPr lang="ko-KR" altLang="en-US" sz="1400" dirty="0" smtClean="0"/>
              <a:t>일 </a:t>
            </a:r>
            <a:r>
              <a:rPr lang="en-US" altLang="ko-KR" sz="1400" dirty="0" smtClean="0"/>
              <a:t>~ 00</a:t>
            </a:r>
            <a:r>
              <a:rPr lang="ko-KR" altLang="en-US" sz="1400" dirty="0" smtClean="0"/>
              <a:t>월 </a:t>
            </a:r>
            <a:r>
              <a:rPr lang="en-US" altLang="ko-KR" sz="1400" dirty="0" smtClean="0"/>
              <a:t>00</a:t>
            </a:r>
            <a:r>
              <a:rPr lang="ko-KR" altLang="en-US" sz="1400" dirty="0" smtClean="0"/>
              <a:t>일</a:t>
            </a:r>
            <a:endParaRPr lang="en-US" altLang="ko-KR" sz="14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9227129" y="2285890"/>
            <a:ext cx="2101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/>
              <a:t>0</a:t>
            </a:r>
            <a:r>
              <a:rPr lang="ko-KR" altLang="en-US" sz="1400" dirty="0" smtClean="0"/>
              <a:t>박</a:t>
            </a:r>
            <a:endParaRPr lang="en-US" altLang="ko-KR" sz="14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9227129" y="3693559"/>
            <a:ext cx="2101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/>
              <a:t>총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n </a:t>
            </a:r>
            <a:r>
              <a:rPr lang="ko-KR" altLang="en-US" sz="1400" dirty="0" smtClean="0"/>
              <a:t>원</a:t>
            </a:r>
            <a:endParaRPr lang="en-US" altLang="ko-KR" sz="1400" dirty="0" smtClean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9417134" y="4263418"/>
            <a:ext cx="1745673" cy="588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430493" y="4397394"/>
            <a:ext cx="1732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결제하기</a:t>
            </a:r>
            <a:endParaRPr lang="en-US" altLang="ko-KR" sz="14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4023351" y="337496"/>
            <a:ext cx="226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Search</a:t>
            </a:r>
            <a:endParaRPr lang="ko-KR" altLang="en-US" sz="14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541958" y="188222"/>
            <a:ext cx="1394010" cy="58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0377366" y="295686"/>
            <a:ext cx="172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My 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12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8130" y="130631"/>
            <a:ext cx="1448790" cy="600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1886" y="246116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13760" y="2015097"/>
            <a:ext cx="4864608" cy="536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13760" y="1645765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413760" y="3112377"/>
            <a:ext cx="4864608" cy="536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413760" y="4072128"/>
            <a:ext cx="1499616" cy="536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413760" y="2647295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13760" y="4155686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Sign up now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14144" y="841248"/>
            <a:ext cx="7827264" cy="44866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79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8130" y="130631"/>
            <a:ext cx="1448790" cy="600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1886" y="246116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13760" y="1405497"/>
            <a:ext cx="4864608" cy="536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13760" y="1036165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Your name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413760" y="2502777"/>
            <a:ext cx="4864608" cy="536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413760" y="5218176"/>
            <a:ext cx="4864608" cy="536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13760" y="2037695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13759" y="5301734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Continue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14144" y="841248"/>
            <a:ext cx="7827264" cy="54376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13760" y="3500890"/>
            <a:ext cx="4864608" cy="536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413760" y="3131558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413760" y="4598170"/>
            <a:ext cx="4864608" cy="536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413760" y="4133088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Re-enter Password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076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8130" y="130631"/>
            <a:ext cx="1448790" cy="600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886" y="246116"/>
            <a:ext cx="102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LOGO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34390" y="1687182"/>
            <a:ext cx="4683786" cy="41527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390" y="1186408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My Page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094966" y="4942963"/>
            <a:ext cx="1562634" cy="536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0383" y="2023923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예약 정보 확인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94966" y="5026521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예약 취소하기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34390" y="1021278"/>
            <a:ext cx="10794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70382" y="2511895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00</a:t>
            </a:r>
            <a:r>
              <a:rPr lang="ko-KR" altLang="en-US" dirty="0" smtClean="0">
                <a:solidFill>
                  <a:prstClr val="black"/>
                </a:solidFill>
              </a:rPr>
              <a:t>월 </a:t>
            </a:r>
            <a:r>
              <a:rPr lang="en-US" altLang="ko-KR" dirty="0" smtClean="0">
                <a:solidFill>
                  <a:prstClr val="black"/>
                </a:solidFill>
              </a:rPr>
              <a:t>00</a:t>
            </a:r>
            <a:r>
              <a:rPr lang="ko-KR" altLang="en-US" dirty="0" smtClean="0">
                <a:solidFill>
                  <a:prstClr val="black"/>
                </a:solidFill>
              </a:rPr>
              <a:t>일 </a:t>
            </a:r>
            <a:r>
              <a:rPr lang="en-US" altLang="ko-KR" dirty="0" smtClean="0">
                <a:solidFill>
                  <a:prstClr val="black"/>
                </a:solidFill>
              </a:rPr>
              <a:t>~ 00</a:t>
            </a:r>
            <a:r>
              <a:rPr lang="ko-KR" altLang="en-US" dirty="0" smtClean="0">
                <a:solidFill>
                  <a:prstClr val="black"/>
                </a:solidFill>
              </a:rPr>
              <a:t>월 </a:t>
            </a:r>
            <a:r>
              <a:rPr lang="en-US" altLang="ko-KR" dirty="0" smtClean="0">
                <a:solidFill>
                  <a:prstClr val="black"/>
                </a:solidFill>
              </a:rPr>
              <a:t>00</a:t>
            </a:r>
            <a:r>
              <a:rPr lang="ko-KR" altLang="en-US" dirty="0" smtClean="0">
                <a:solidFill>
                  <a:prstClr val="black"/>
                </a:solidFill>
              </a:rPr>
              <a:t>일 </a:t>
            </a:r>
            <a:r>
              <a:rPr lang="en-US" altLang="ko-KR" dirty="0" smtClean="0">
                <a:solidFill>
                  <a:prstClr val="black"/>
                </a:solidFill>
              </a:rPr>
              <a:t>/ 0</a:t>
            </a:r>
            <a:r>
              <a:rPr lang="ko-KR" altLang="en-US" dirty="0" smtClean="0">
                <a:solidFill>
                  <a:prstClr val="black"/>
                </a:solidFill>
              </a:rPr>
              <a:t>박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0382" y="3012669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총 결제 금액 </a:t>
            </a:r>
            <a:r>
              <a:rPr lang="en-US" altLang="ko-KR" dirty="0" smtClean="0">
                <a:solidFill>
                  <a:prstClr val="black"/>
                </a:solidFill>
              </a:rPr>
              <a:t>/ 0,000,000,000</a:t>
            </a:r>
            <a:r>
              <a:rPr lang="ko-KR" altLang="en-US" dirty="0" smtClean="0">
                <a:solidFill>
                  <a:prstClr val="black"/>
                </a:solidFill>
              </a:rPr>
              <a:t>원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474585" y="1687182"/>
            <a:ext cx="4683786" cy="41527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035161" y="4942963"/>
            <a:ext cx="1562634" cy="536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10578" y="2023923"/>
            <a:ext cx="452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예약 정보가 없습니다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18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9520" y="2462784"/>
            <a:ext cx="474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LOGO</a:t>
            </a:r>
            <a:endParaRPr lang="ko-KR" altLang="en-US" sz="36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704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126</Words>
  <Application>Microsoft Office PowerPoint</Application>
  <PresentationFormat>와이드스크린</PresentationFormat>
  <Paragraphs>67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HY신명조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</cp:revision>
  <dcterms:created xsi:type="dcterms:W3CDTF">2022-10-06T04:19:32Z</dcterms:created>
  <dcterms:modified xsi:type="dcterms:W3CDTF">2022-10-07T02:26:06Z</dcterms:modified>
</cp:coreProperties>
</file>