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trictFirstAndLastChars="0">
  <p:sldMasterIdLst>
    <p:sldMasterId id="2147483660" r:id="rId1"/>
  </p:sldMasterIdLst>
  <p:notesMasterIdLst>
    <p:notesMasterId r:id="rId2"/>
  </p:notesMasterIdLst>
  <p:sldIdLst>
    <p:sldId id="256" r:id="rId3"/>
    <p:sldId id="257" r:id="rId4"/>
    <p:sldId id="258" r:id="rId5"/>
    <p:sldId id="259" r:id="rId6"/>
    <p:sldId id="260" r:id="rId7"/>
    <p:sldId id="261" r:id="rId8"/>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a:ea typeface="MS PGothic"/>
        <a:cs typeface="+mn-cs"/>
      </a:defRPr>
    </a:lvl1pPr>
    <a:lvl2pPr marL="457200" algn="l" rtl="0" eaLnBrk="0" fontAlgn="base" hangingPunct="0">
      <a:spcBef>
        <a:spcPct val="0"/>
      </a:spcBef>
      <a:spcAft>
        <a:spcPct val="0"/>
      </a:spcAft>
      <a:defRPr sz="2400" kern="1200">
        <a:solidFill>
          <a:schemeClr val="tx1"/>
        </a:solidFill>
        <a:latin typeface="Times"/>
        <a:ea typeface="MS PGothic"/>
        <a:cs typeface="+mn-cs"/>
      </a:defRPr>
    </a:lvl2pPr>
    <a:lvl3pPr marL="914400" algn="l" rtl="0" eaLnBrk="0" fontAlgn="base" hangingPunct="0">
      <a:spcBef>
        <a:spcPct val="0"/>
      </a:spcBef>
      <a:spcAft>
        <a:spcPct val="0"/>
      </a:spcAft>
      <a:defRPr sz="2400" kern="1200">
        <a:solidFill>
          <a:schemeClr val="tx1"/>
        </a:solidFill>
        <a:latin typeface="Times"/>
        <a:ea typeface="MS PGothic"/>
        <a:cs typeface="+mn-cs"/>
      </a:defRPr>
    </a:lvl3pPr>
    <a:lvl4pPr marL="1371600" algn="l" rtl="0" eaLnBrk="0" fontAlgn="base" hangingPunct="0">
      <a:spcBef>
        <a:spcPct val="0"/>
      </a:spcBef>
      <a:spcAft>
        <a:spcPct val="0"/>
      </a:spcAft>
      <a:defRPr sz="2400" kern="1200">
        <a:solidFill>
          <a:schemeClr val="tx1"/>
        </a:solidFill>
        <a:latin typeface="Times"/>
        <a:ea typeface="MS PGothic"/>
        <a:cs typeface="+mn-cs"/>
      </a:defRPr>
    </a:lvl4pPr>
    <a:lvl5pPr marL="1828800" algn="l" rtl="0" eaLnBrk="0" fontAlgn="base" hangingPunct="0">
      <a:spcBef>
        <a:spcPct val="0"/>
      </a:spcBef>
      <a:spcAft>
        <a:spcPct val="0"/>
      </a:spcAft>
      <a:defRPr sz="2400" kern="1200">
        <a:solidFill>
          <a:schemeClr val="tx1"/>
        </a:solidFill>
        <a:latin typeface="Times"/>
        <a:ea typeface="MS PGothic"/>
        <a:cs typeface="+mn-cs"/>
      </a:defRPr>
    </a:lvl5pPr>
    <a:lvl6pPr marL="2286000" algn="l" defTabSz="914400" rtl="0" eaLnBrk="1" latinLnBrk="0" hangingPunct="1">
      <a:defRPr sz="2400" kern="1200">
        <a:solidFill>
          <a:schemeClr val="tx1"/>
        </a:solidFill>
        <a:latin typeface="Times"/>
        <a:ea typeface="MS PGothic"/>
        <a:cs typeface="+mn-cs"/>
      </a:defRPr>
    </a:lvl6pPr>
    <a:lvl7pPr marL="2743200" algn="l" defTabSz="914400" rtl="0" eaLnBrk="1" latinLnBrk="0" hangingPunct="1">
      <a:defRPr sz="2400" kern="1200">
        <a:solidFill>
          <a:schemeClr val="tx1"/>
        </a:solidFill>
        <a:latin typeface="Times"/>
        <a:ea typeface="MS PGothic"/>
        <a:cs typeface="+mn-cs"/>
      </a:defRPr>
    </a:lvl7pPr>
    <a:lvl8pPr marL="3200400" algn="l" defTabSz="914400" rtl="0" eaLnBrk="1" latinLnBrk="0" hangingPunct="1">
      <a:defRPr sz="2400" kern="1200">
        <a:solidFill>
          <a:schemeClr val="tx1"/>
        </a:solidFill>
        <a:latin typeface="Times"/>
        <a:ea typeface="MS PGothic"/>
        <a:cs typeface="+mn-cs"/>
      </a:defRPr>
    </a:lvl8pPr>
    <a:lvl9pPr marL="3657600" algn="l" defTabSz="914400" rtl="0" eaLnBrk="1" latinLnBrk="0" hangingPunct="1">
      <a:defRPr sz="2400" kern="1200">
        <a:solidFill>
          <a:schemeClr val="tx1"/>
        </a:solidFill>
        <a:latin typeface="Times"/>
        <a:ea typeface="MS PGothic"/>
        <a:cs typeface="+mn-cs"/>
      </a:defRPr>
    </a:lvl9pPr>
  </p:defaultTextStyle>
</p:presentation>
</file>

<file path=ppt/presProps.xml><?xml version="1.0" encoding="utf-8"?>
<p:presentation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file>

<file path=ppt/tableStyles.xml><?xml version="1.0" encoding="utf-8"?>
<a:tblStyleLst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def="{5C22544A-7EE6-4342-B048-85BDC9FD1C3A}"/>
</file>

<file path=ppt/viewProps.xml><?xml version="1.0" encoding="utf-8"?>
<p:view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normalViewPr>
    <p:restoredLeft sz="15618" autoAdjust="0"/>
    <p:restoredTop sz="94693" autoAdjust="0"/>
  </p:normalViewPr>
  <p:slideViewPr>
    <p:cSldViewPr>
      <p:cViewPr varScale="1">
        <p:scale>
          <a:sx n="100" d="100"/>
          <a:sy n="100" d="100"/>
        </p:scale>
        <p:origin x="-1248" y="-486"/>
      </p:cViewPr>
      <p:guideLst>
        <p:guide orient="horz" pos="2159"/>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viewProps" Target="viewProps.xml"  /><Relationship Id="rId11" Type="http://schemas.openxmlformats.org/officeDocument/2006/relationships/theme" Target="theme/theme1.xml"  /><Relationship Id="rId12" Type="http://schemas.openxmlformats.org/officeDocument/2006/relationships/tableStyles" Target="tableStyles.xml"  /><Relationship Id="rId2" Type="http://schemas.openxmlformats.org/officeDocument/2006/relationships/notesMaster" Target="notesMasters/notesMaster1.xml"  /><Relationship Id="rId3" Type="http://schemas.openxmlformats.org/officeDocument/2006/relationships/slide" Target="slides/slide1.xml"  /><Relationship Id="rId4" Type="http://schemas.openxmlformats.org/officeDocument/2006/relationships/slide" Target="slides/slide2.xml"  /><Relationship Id="rId5" Type="http://schemas.openxmlformats.org/officeDocument/2006/relationships/slide" Target="slides/slide3.xml"  /><Relationship Id="rId6" Type="http://schemas.openxmlformats.org/officeDocument/2006/relationships/slide" Target="slides/slide4.xml"  /><Relationship Id="rId7" Type="http://schemas.openxmlformats.org/officeDocument/2006/relationships/slide" Target="slides/slide5.xml"  /><Relationship Id="rId8" Type="http://schemas.openxmlformats.org/officeDocument/2006/relationships/slide" Target="slides/slide6.xml"  /><Relationship Id="rId9"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chemeClr val="bg1"/>
        </a:solidFill>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idx="0"/>
          </p:nvPr>
        </p:nvSpPr>
        <p:spPr>
          <a:xfrm>
            <a:off x="0" y="0"/>
            <a:ext cx="2971800" cy="457200"/>
          </a:xfrm>
          <a:prstGeom prst="rect">
            <a:avLst/>
          </a:prstGeom>
          <a:noFill/>
          <a:ln>
            <a:noFill/>
          </a:ln>
          <a:effectLst/>
        </p:spPr>
        <p:txBody>
          <a:bodyPr vert="horz" wrap="square" lIns="91440" tIns="45720" rIns="91440" bIns="45720" anchor="t" anchorCtr="0">
            <a:prstTxWarp prst="textNoShape">
              <a:avLst/>
            </a:prstTxWarp>
          </a:bodyPr>
          <a:lstStyle>
            <a:lvl1pPr>
              <a:defRPr sz="1200" smtClean="0">
                <a:latin typeface="Arial"/>
              </a:defRPr>
            </a:lvl1pPr>
          </a:lstStyle>
          <a:p>
            <a:pPr>
              <a:defRPr/>
            </a:pPr>
            <a:r>
              <a:rPr lang="ko-KR" altLang="en-US"/>
              <a:t/>
            </a:r>
            <a:endParaRPr lang="ko-KR" altLang="en-US"/>
          </a:p>
        </p:txBody>
      </p:sp>
      <p:sp>
        <p:nvSpPr>
          <p:cNvPr id="6147" name="Rectangle 3"/>
          <p:cNvSpPr>
            <a:spLocks noGrp="1" noChangeArrowheads="1"/>
          </p:cNvSpPr>
          <p:nvPr>
            <p:ph type="dt" idx="1"/>
          </p:nvPr>
        </p:nvSpPr>
        <p:spPr>
          <a:xfrm>
            <a:off x="3884613" y="0"/>
            <a:ext cx="2971800" cy="457200"/>
          </a:xfrm>
          <a:prstGeom prst="rect">
            <a:avLst/>
          </a:prstGeom>
          <a:noFill/>
          <a:ln>
            <a:noFill/>
          </a:ln>
          <a:effectLst/>
        </p:spPr>
        <p:txBody>
          <a:bodyPr vert="horz" wrap="square" lIns="91440" tIns="45720" rIns="91440" bIns="45720" anchor="t" anchorCtr="0">
            <a:prstTxWarp prst="textNoShape">
              <a:avLst/>
            </a:prstTxWarp>
          </a:bodyPr>
          <a:lstStyle>
            <a:lvl1pPr algn="r">
              <a:defRPr sz="1200" smtClean="0">
                <a:latin typeface="Arial"/>
              </a:defRPr>
            </a:lvl1pPr>
          </a:lstStyle>
          <a:p>
            <a:pPr>
              <a:defRPr/>
            </a:pPr>
            <a:r>
              <a:rPr lang="ko-KR" altLang="en-US"/>
              <a:t/>
            </a:r>
            <a:endParaRPr lang="ko-KR" altLang="en-US"/>
          </a:p>
        </p:txBody>
      </p:sp>
      <p:sp>
        <p:nvSpPr>
          <p:cNvPr id="2052" name="Rectangle 4"/>
          <p:cNvSpPr>
            <a:spLocks noGrp="1" noRot="1" noChangeAspect="1" noChangeArrowheads="1" noTextEdit="1"/>
          </p:cNvSpPr>
          <p:nvPr>
            <p:ph type="sldImg" idx="2"/>
          </p:nvPr>
        </p:nvSpPr>
        <p:spPr>
          <a:xfrm>
            <a:off x="1143000" y="685800"/>
            <a:ext cx="4572000" cy="3429000"/>
          </a:xfrm>
          <a:prstGeom prst="rect">
            <a:avLst/>
          </a:prstGeom>
          <a:noFill/>
          <a:ln w="9525">
            <a:solidFill>
              <a:srgbClr val="000000"/>
            </a:solidFill>
            <a:miter/>
          </a:ln>
          <a:effectLst/>
        </p:spPr>
      </p:sp>
      <p:sp>
        <p:nvSpPr>
          <p:cNvPr id="6149" name="Rectangle 5"/>
          <p:cNvSpPr>
            <a:spLocks noGrp="1" noChangeArrowheads="1"/>
          </p:cNvSpPr>
          <p:nvPr>
            <p:ph type="body" sz="quarter" idx="3"/>
          </p:nvPr>
        </p:nvSpPr>
        <p:spPr>
          <a:xfrm>
            <a:off x="685800" y="4343400"/>
            <a:ext cx="5486400" cy="4114800"/>
          </a:xfrm>
          <a:prstGeom prst="rect">
            <a:avLst/>
          </a:prstGeom>
          <a:noFill/>
          <a:ln>
            <a:noFill/>
          </a:ln>
          <a:effectLst/>
        </p:spPr>
        <p:txBody>
          <a:bodyPr vert="horz" wrap="square" lIns="91440" tIns="45720" rIns="91440" bIns="45720" anchor="t" anchorCtr="0">
            <a:prstTxWarp prst="textNoShape">
              <a:avLst/>
            </a:prstTxWarp>
          </a:bodyPr>
          <a:lstStyle/>
          <a:p>
            <a:pPr lvl="0">
              <a:defRPr/>
            </a:pPr>
            <a:r>
              <a:rPr lang="en-GB" altLang="en-US"/>
              <a:t>Click to edit Master text styles</a:t>
            </a:r>
            <a:endParaRPr lang="en-GB" altLang="en-US"/>
          </a:p>
          <a:p>
            <a:pPr lvl="1">
              <a:defRPr/>
            </a:pPr>
            <a:r>
              <a:rPr lang="en-GB" altLang="en-US"/>
              <a:t>Second level</a:t>
            </a:r>
            <a:endParaRPr lang="en-GB" altLang="en-US"/>
          </a:p>
          <a:p>
            <a:pPr lvl="2">
              <a:defRPr/>
            </a:pPr>
            <a:r>
              <a:rPr lang="en-GB" altLang="en-US"/>
              <a:t>Third level</a:t>
            </a:r>
            <a:endParaRPr lang="en-GB" altLang="en-US"/>
          </a:p>
          <a:p>
            <a:pPr lvl="3">
              <a:defRPr/>
            </a:pPr>
            <a:r>
              <a:rPr lang="en-GB" altLang="en-US"/>
              <a:t>Fourth level</a:t>
            </a:r>
            <a:endParaRPr lang="en-GB" altLang="en-US"/>
          </a:p>
          <a:p>
            <a:pPr lvl="4">
              <a:defRPr/>
            </a:pPr>
            <a:r>
              <a:rPr lang="en-GB" altLang="en-US"/>
              <a:t>Fifth level</a:t>
            </a:r>
            <a:endParaRPr lang="en-GB" altLang="en-US"/>
          </a:p>
        </p:txBody>
      </p:sp>
      <p:sp>
        <p:nvSpPr>
          <p:cNvPr id="6150" name="Rectangle 6"/>
          <p:cNvSpPr>
            <a:spLocks noGrp="1" noChangeArrowheads="1"/>
          </p:cNvSpPr>
          <p:nvPr>
            <p:ph type="ftr" sz="quarter" idx="4"/>
          </p:nvPr>
        </p:nvSpPr>
        <p:spPr>
          <a:xfrm>
            <a:off x="0" y="8685213"/>
            <a:ext cx="2971800" cy="457200"/>
          </a:xfrm>
          <a:prstGeom prst="rect">
            <a:avLst/>
          </a:prstGeom>
          <a:noFill/>
          <a:ln>
            <a:noFill/>
          </a:ln>
          <a:effectLst/>
        </p:spPr>
        <p:txBody>
          <a:bodyPr vert="horz" wrap="square" lIns="91440" tIns="45720" rIns="91440" bIns="45720" anchor="b" anchorCtr="0">
            <a:prstTxWarp prst="textNoShape">
              <a:avLst/>
            </a:prstTxWarp>
          </a:bodyPr>
          <a:lstStyle>
            <a:lvl1pPr>
              <a:defRPr sz="1200" smtClean="0">
                <a:latin typeface="Arial"/>
              </a:defRPr>
            </a:lvl1pPr>
          </a:lstStyle>
          <a:p>
            <a:pPr>
              <a:defRPr/>
            </a:pPr>
            <a:r>
              <a:rPr lang="ko-KR" altLang="en-US"/>
              <a:t/>
            </a:r>
            <a:endParaRPr lang="ko-KR" altLang="en-US"/>
          </a:p>
        </p:txBody>
      </p:sp>
      <p:sp>
        <p:nvSpPr>
          <p:cNvPr id="6151" name="Rectangle 7"/>
          <p:cNvSpPr>
            <a:spLocks noGrp="1" noChangeArrowheads="1"/>
          </p:cNvSpPr>
          <p:nvPr>
            <p:ph type="sldNum" sz="quarter" idx="5"/>
          </p:nvPr>
        </p:nvSpPr>
        <p:spPr>
          <a:xfrm>
            <a:off x="3884613" y="8685213"/>
            <a:ext cx="2971800" cy="457200"/>
          </a:xfrm>
          <a:prstGeom prst="rect">
            <a:avLst/>
          </a:prstGeom>
          <a:noFill/>
          <a:ln>
            <a:noFill/>
          </a:ln>
          <a:effectLst/>
        </p:spPr>
        <p:txBody>
          <a:bodyPr vert="horz" wrap="square" lIns="91440" tIns="45720" rIns="91440" bIns="45720" anchor="b" anchorCtr="0">
            <a:prstTxWarp prst="textNoShape">
              <a:avLst/>
            </a:prstTxWarp>
          </a:bodyPr>
          <a:lstStyle>
            <a:lvl1pPr algn="r">
              <a:defRPr sz="1200" smtClean="0">
                <a:latin typeface="Arial"/>
              </a:defRPr>
            </a:lvl1pPr>
          </a:lstStyle>
          <a:p>
            <a:pPr>
              <a:defRPr/>
            </a:pPr>
            <a:fld id="{EA6BB80B-FB36-45C9-B45F-AD90709F2BFD}"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a:ea typeface="MS PGothic"/>
        <a:cs typeface="+mn-cs"/>
      </a:defRPr>
    </a:lvl1pPr>
    <a:lvl2pPr marL="457200" algn="l" rtl="0" eaLnBrk="0" fontAlgn="base" hangingPunct="0">
      <a:spcBef>
        <a:spcPct val="30000"/>
      </a:spcBef>
      <a:spcAft>
        <a:spcPct val="0"/>
      </a:spcAft>
      <a:defRPr sz="1200" kern="1200">
        <a:solidFill>
          <a:schemeClr val="tx1"/>
        </a:solidFill>
        <a:latin typeface="Arial"/>
        <a:ea typeface="MS PGothic"/>
        <a:cs typeface="+mn-cs"/>
      </a:defRPr>
    </a:lvl2pPr>
    <a:lvl3pPr marL="914400" algn="l" rtl="0" eaLnBrk="0" fontAlgn="base" hangingPunct="0">
      <a:spcBef>
        <a:spcPct val="30000"/>
      </a:spcBef>
      <a:spcAft>
        <a:spcPct val="0"/>
      </a:spcAft>
      <a:defRPr sz="1200" kern="1200">
        <a:solidFill>
          <a:schemeClr val="tx1"/>
        </a:solidFill>
        <a:latin typeface="Arial"/>
        <a:ea typeface="MS PGothic"/>
        <a:cs typeface="+mn-cs"/>
      </a:defRPr>
    </a:lvl3pPr>
    <a:lvl4pPr marL="1371600" algn="l" rtl="0" eaLnBrk="0" fontAlgn="base" hangingPunct="0">
      <a:spcBef>
        <a:spcPct val="30000"/>
      </a:spcBef>
      <a:spcAft>
        <a:spcPct val="0"/>
      </a:spcAft>
      <a:defRPr sz="1200" kern="1200">
        <a:solidFill>
          <a:schemeClr val="tx1"/>
        </a:solidFill>
        <a:latin typeface="Arial"/>
        <a:ea typeface="MS PGothic"/>
        <a:cs typeface="+mn-cs"/>
      </a:defRPr>
    </a:lvl4pPr>
    <a:lvl5pPr marL="1828800" algn="l" rtl="0" eaLnBrk="0" fontAlgn="base" hangingPunct="0">
      <a:spcBef>
        <a:spcPct val="30000"/>
      </a:spcBef>
      <a:spcAft>
        <a:spcPct val="0"/>
      </a:spcAft>
      <a:defRPr sz="1200" kern="1200">
        <a:solidFill>
          <a:schemeClr val="tx1"/>
        </a:solidFill>
        <a:latin typeface="Arial"/>
        <a:ea typeface="MS PGothic"/>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  /><Relationship Id="rId2"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  /><Relationship Id="rId2"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  /><Relationship Id="rId2"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  /><Relationship Id="rId2"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  /><Relationship Id="rId2"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  /><Relationship Id="rId2" Type="http://schemas.openxmlformats.org/officeDocument/2006/relationships/notesMaster" Target="../notesMasters/notesMaster1.xml"  /></Relationships>
</file>

<file path=ppt/notesSlides/notesSlide1.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a:ea typeface="MS PGothic"/>
              </a:defRPr>
            </a:lvl1pPr>
            <a:lvl2pPr marL="742950" indent="-285750">
              <a:defRPr sz="2400">
                <a:solidFill>
                  <a:schemeClr val="tx1"/>
                </a:solidFill>
                <a:latin typeface="Times"/>
                <a:ea typeface="MS PGothic"/>
              </a:defRPr>
            </a:lvl2pPr>
            <a:lvl3pPr marL="1143000" indent="-228600">
              <a:defRPr sz="2400">
                <a:solidFill>
                  <a:schemeClr val="tx1"/>
                </a:solidFill>
                <a:latin typeface="Times"/>
                <a:ea typeface="MS PGothic"/>
              </a:defRPr>
            </a:lvl3pPr>
            <a:lvl4pPr marL="1600200" indent="-228600">
              <a:defRPr sz="2400">
                <a:solidFill>
                  <a:schemeClr val="tx1"/>
                </a:solidFill>
                <a:latin typeface="Times"/>
                <a:ea typeface="MS PGothic"/>
              </a:defRPr>
            </a:lvl4pPr>
            <a:lvl5pPr marL="2057400" indent="-228600">
              <a:defRPr sz="2400">
                <a:solidFill>
                  <a:schemeClr val="tx1"/>
                </a:solidFill>
                <a:latin typeface="Times"/>
                <a:ea typeface="MS PGothic"/>
              </a:defRPr>
            </a:lvl5pPr>
            <a:lvl6pPr marL="2514600" indent="-228600" eaLnBrk="0" fontAlgn="base" hangingPunct="0">
              <a:spcBef>
                <a:spcPct val="0"/>
              </a:spcBef>
              <a:spcAft>
                <a:spcPct val="0"/>
              </a:spcAft>
              <a:defRPr sz="2400">
                <a:solidFill>
                  <a:schemeClr val="tx1"/>
                </a:solidFill>
                <a:latin typeface="Times"/>
                <a:ea typeface="MS PGothic"/>
              </a:defRPr>
            </a:lvl6pPr>
            <a:lvl7pPr marL="2971800" indent="-228600" eaLnBrk="0" fontAlgn="base" hangingPunct="0">
              <a:spcBef>
                <a:spcPct val="0"/>
              </a:spcBef>
              <a:spcAft>
                <a:spcPct val="0"/>
              </a:spcAft>
              <a:defRPr sz="2400">
                <a:solidFill>
                  <a:schemeClr val="tx1"/>
                </a:solidFill>
                <a:latin typeface="Times"/>
                <a:ea typeface="MS PGothic"/>
              </a:defRPr>
            </a:lvl7pPr>
            <a:lvl8pPr marL="3429000" indent="-228600" eaLnBrk="0" fontAlgn="base" hangingPunct="0">
              <a:spcBef>
                <a:spcPct val="0"/>
              </a:spcBef>
              <a:spcAft>
                <a:spcPct val="0"/>
              </a:spcAft>
              <a:defRPr sz="2400">
                <a:solidFill>
                  <a:schemeClr val="tx1"/>
                </a:solidFill>
                <a:latin typeface="Times"/>
                <a:ea typeface="MS PGothic"/>
              </a:defRPr>
            </a:lvl8pPr>
            <a:lvl9pPr marL="3886200" indent="-228600" eaLnBrk="0" fontAlgn="base" hangingPunct="0">
              <a:spcBef>
                <a:spcPct val="0"/>
              </a:spcBef>
              <a:spcAft>
                <a:spcPct val="0"/>
              </a:spcAft>
              <a:defRPr sz="2400">
                <a:solidFill>
                  <a:schemeClr val="tx1"/>
                </a:solidFill>
                <a:latin typeface="Times"/>
                <a:ea typeface="MS PGothic"/>
              </a:defRPr>
            </a:lvl9pPr>
          </a:lstStyle>
          <a:p>
            <a:pPr lvl="0">
              <a:defRPr/>
            </a:pPr>
            <a:fld id="{92EBE136-8EDE-4537-BBD6-766486C6EA7C}" type="slidenum">
              <a:rPr lang="en-US" altLang="en-US" sz="1200">
                <a:latin typeface="Arial"/>
              </a:rPr>
              <a:pPr lvl="0">
                <a:defRPr/>
              </a:pPr>
              <a:t>1</a:t>
            </a:fld>
            <a:endParaRPr lang="en-US" altLang="en-US" sz="1200">
              <a:latin typeface="Arial"/>
            </a:endParaRPr>
          </a:p>
        </p:txBody>
      </p:sp>
      <p:sp>
        <p:nvSpPr>
          <p:cNvPr id="4099" name="Rectangle 2"/>
          <p:cNvSpPr>
            <a:spLocks noGrp="1" noRot="1" noChangeAspect="1" noChangeArrowheads="1" noTextEdit="1"/>
          </p:cNvSpPr>
          <p:nvPr>
            <p:ph type="sldImg" idx="0"/>
          </p:nvPr>
        </p:nvSpPr>
        <p:spPr>
          <a:ln/>
        </p:spPr>
      </p:sp>
      <p:sp>
        <p:nvSpPr>
          <p:cNvPr id="4100" name="Rectangle 3"/>
          <p:cNvSpPr>
            <a:spLocks noGrp="1" noChangeArrowheads="1"/>
          </p:cNvSpPr>
          <p:nvPr>
            <p:ph type="body" idx="1"/>
          </p:nvPr>
        </p:nvSpPr>
        <p:spPr>
          <a:noFill/>
        </p:spPr>
        <p:txBody>
          <a:bodyPr/>
          <a:lstStyle/>
          <a:p>
            <a:pPr eaLnBrk="1" hangingPunct="1">
              <a:defRPr/>
            </a:pPr>
            <a:r>
              <a:rPr lang="ko-KR" altLang="en-US"/>
              <a:t/>
            </a:r>
            <a:endParaRPr lang="ko-KR" altLang="en-US"/>
          </a:p>
        </p:txBody>
      </p:sp>
    </p:spTree>
  </p:cSld>
  <p:clrMapOvr>
    <a:masterClrMapping/>
  </p:clrMapOvr>
</p:notes>
</file>

<file path=ppt/notesSlides/notesSlide2.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sz="2400">
                <a:solidFill>
                  <a:schemeClr val="tx1"/>
                </a:solidFill>
                <a:latin typeface="Times"/>
                <a:ea typeface="MS PGothic"/>
              </a:defRPr>
            </a:lvl1pPr>
            <a:lvl2pPr marL="742950" indent="-285750">
              <a:defRPr sz="2400">
                <a:solidFill>
                  <a:schemeClr val="tx1"/>
                </a:solidFill>
                <a:latin typeface="Times"/>
                <a:ea typeface="MS PGothic"/>
              </a:defRPr>
            </a:lvl2pPr>
            <a:lvl3pPr marL="1143000" indent="-228600">
              <a:defRPr sz="2400">
                <a:solidFill>
                  <a:schemeClr val="tx1"/>
                </a:solidFill>
                <a:latin typeface="Times"/>
                <a:ea typeface="MS PGothic"/>
              </a:defRPr>
            </a:lvl3pPr>
            <a:lvl4pPr marL="1600200" indent="-228600">
              <a:defRPr sz="2400">
                <a:solidFill>
                  <a:schemeClr val="tx1"/>
                </a:solidFill>
                <a:latin typeface="Times"/>
                <a:ea typeface="MS PGothic"/>
              </a:defRPr>
            </a:lvl4pPr>
            <a:lvl5pPr marL="2057400" indent="-228600">
              <a:defRPr sz="2400">
                <a:solidFill>
                  <a:schemeClr val="tx1"/>
                </a:solidFill>
                <a:latin typeface="Times"/>
                <a:ea typeface="MS PGothic"/>
              </a:defRPr>
            </a:lvl5pPr>
            <a:lvl6pPr marL="2514600" indent="-228600" eaLnBrk="0" fontAlgn="base" hangingPunct="0">
              <a:spcBef>
                <a:spcPct val="0"/>
              </a:spcBef>
              <a:spcAft>
                <a:spcPct val="0"/>
              </a:spcAft>
              <a:defRPr sz="2400">
                <a:solidFill>
                  <a:schemeClr val="tx1"/>
                </a:solidFill>
                <a:latin typeface="Times"/>
                <a:ea typeface="MS PGothic"/>
              </a:defRPr>
            </a:lvl6pPr>
            <a:lvl7pPr marL="2971800" indent="-228600" eaLnBrk="0" fontAlgn="base" hangingPunct="0">
              <a:spcBef>
                <a:spcPct val="0"/>
              </a:spcBef>
              <a:spcAft>
                <a:spcPct val="0"/>
              </a:spcAft>
              <a:defRPr sz="2400">
                <a:solidFill>
                  <a:schemeClr val="tx1"/>
                </a:solidFill>
                <a:latin typeface="Times"/>
                <a:ea typeface="MS PGothic"/>
              </a:defRPr>
            </a:lvl7pPr>
            <a:lvl8pPr marL="3429000" indent="-228600" eaLnBrk="0" fontAlgn="base" hangingPunct="0">
              <a:spcBef>
                <a:spcPct val="0"/>
              </a:spcBef>
              <a:spcAft>
                <a:spcPct val="0"/>
              </a:spcAft>
              <a:defRPr sz="2400">
                <a:solidFill>
                  <a:schemeClr val="tx1"/>
                </a:solidFill>
                <a:latin typeface="Times"/>
                <a:ea typeface="MS PGothic"/>
              </a:defRPr>
            </a:lvl8pPr>
            <a:lvl9pPr marL="3886200" indent="-228600" eaLnBrk="0" fontAlgn="base" hangingPunct="0">
              <a:spcBef>
                <a:spcPct val="0"/>
              </a:spcBef>
              <a:spcAft>
                <a:spcPct val="0"/>
              </a:spcAft>
              <a:defRPr sz="2400">
                <a:solidFill>
                  <a:schemeClr val="tx1"/>
                </a:solidFill>
                <a:latin typeface="Times"/>
                <a:ea typeface="MS PGothic"/>
              </a:defRPr>
            </a:lvl9pPr>
          </a:lstStyle>
          <a:p>
            <a:pPr lvl="0">
              <a:defRPr/>
            </a:pPr>
            <a:fld id="{71A75CFD-94EE-4139-B851-D63F9453975B}" type="slidenum">
              <a:rPr lang="en-US" altLang="en-US" sz="1200">
                <a:latin typeface="Arial"/>
              </a:rPr>
              <a:pPr lvl="0">
                <a:defRPr/>
              </a:pPr>
              <a:t>2</a:t>
            </a:fld>
            <a:endParaRPr lang="en-US" altLang="en-US" sz="1200">
              <a:latin typeface="Arial"/>
            </a:endParaRPr>
          </a:p>
        </p:txBody>
      </p:sp>
      <p:sp>
        <p:nvSpPr>
          <p:cNvPr id="6147" name="Rectangle 2"/>
          <p:cNvSpPr>
            <a:spLocks noGrp="1" noRot="1" noChangeAspect="1" noChangeArrowheads="1" noTextEdit="1"/>
          </p:cNvSpPr>
          <p:nvPr>
            <p:ph type="sldImg" idx="0"/>
          </p:nvPr>
        </p:nvSpPr>
        <p:spPr>
          <a:ln/>
        </p:spPr>
      </p:sp>
      <p:sp>
        <p:nvSpPr>
          <p:cNvPr id="6148" name="Rectangle 3"/>
          <p:cNvSpPr>
            <a:spLocks noGrp="1" noChangeArrowheads="1"/>
          </p:cNvSpPr>
          <p:nvPr>
            <p:ph type="body" idx="1"/>
          </p:nvPr>
        </p:nvSpPr>
        <p:spPr>
          <a:noFill/>
        </p:spPr>
        <p:txBody>
          <a:bodyPr/>
          <a:lstStyle/>
          <a:p>
            <a:pPr eaLnBrk="1" hangingPunct="1">
              <a:defRPr/>
            </a:pPr>
            <a:r>
              <a:rPr lang="ko-KR" altLang="en-US"/>
              <a:t/>
            </a:r>
            <a:endParaRPr lang="ko-KR" altLang="en-US"/>
          </a:p>
        </p:txBody>
      </p:sp>
    </p:spTree>
  </p:cSld>
  <p:clrMapOvr>
    <a:masterClrMapping/>
  </p:clrMapOvr>
</p:notes>
</file>

<file path=ppt/notesSlides/notesSlide3.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defRPr sz="2400">
                <a:solidFill>
                  <a:schemeClr val="tx1"/>
                </a:solidFill>
                <a:latin typeface="Times"/>
                <a:ea typeface="MS PGothic"/>
              </a:defRPr>
            </a:lvl1pPr>
            <a:lvl2pPr marL="742950" indent="-285750">
              <a:defRPr sz="2400">
                <a:solidFill>
                  <a:schemeClr val="tx1"/>
                </a:solidFill>
                <a:latin typeface="Times"/>
                <a:ea typeface="MS PGothic"/>
              </a:defRPr>
            </a:lvl2pPr>
            <a:lvl3pPr marL="1143000" indent="-228600">
              <a:defRPr sz="2400">
                <a:solidFill>
                  <a:schemeClr val="tx1"/>
                </a:solidFill>
                <a:latin typeface="Times"/>
                <a:ea typeface="MS PGothic"/>
              </a:defRPr>
            </a:lvl3pPr>
            <a:lvl4pPr marL="1600200" indent="-228600">
              <a:defRPr sz="2400">
                <a:solidFill>
                  <a:schemeClr val="tx1"/>
                </a:solidFill>
                <a:latin typeface="Times"/>
                <a:ea typeface="MS PGothic"/>
              </a:defRPr>
            </a:lvl4pPr>
            <a:lvl5pPr marL="2057400" indent="-228600">
              <a:defRPr sz="2400">
                <a:solidFill>
                  <a:schemeClr val="tx1"/>
                </a:solidFill>
                <a:latin typeface="Times"/>
                <a:ea typeface="MS PGothic"/>
              </a:defRPr>
            </a:lvl5pPr>
            <a:lvl6pPr marL="2514600" indent="-228600" eaLnBrk="0" fontAlgn="base" hangingPunct="0">
              <a:spcBef>
                <a:spcPct val="0"/>
              </a:spcBef>
              <a:spcAft>
                <a:spcPct val="0"/>
              </a:spcAft>
              <a:defRPr sz="2400">
                <a:solidFill>
                  <a:schemeClr val="tx1"/>
                </a:solidFill>
                <a:latin typeface="Times"/>
                <a:ea typeface="MS PGothic"/>
              </a:defRPr>
            </a:lvl6pPr>
            <a:lvl7pPr marL="2971800" indent="-228600" eaLnBrk="0" fontAlgn="base" hangingPunct="0">
              <a:spcBef>
                <a:spcPct val="0"/>
              </a:spcBef>
              <a:spcAft>
                <a:spcPct val="0"/>
              </a:spcAft>
              <a:defRPr sz="2400">
                <a:solidFill>
                  <a:schemeClr val="tx1"/>
                </a:solidFill>
                <a:latin typeface="Times"/>
                <a:ea typeface="MS PGothic"/>
              </a:defRPr>
            </a:lvl7pPr>
            <a:lvl8pPr marL="3429000" indent="-228600" eaLnBrk="0" fontAlgn="base" hangingPunct="0">
              <a:spcBef>
                <a:spcPct val="0"/>
              </a:spcBef>
              <a:spcAft>
                <a:spcPct val="0"/>
              </a:spcAft>
              <a:defRPr sz="2400">
                <a:solidFill>
                  <a:schemeClr val="tx1"/>
                </a:solidFill>
                <a:latin typeface="Times"/>
                <a:ea typeface="MS PGothic"/>
              </a:defRPr>
            </a:lvl8pPr>
            <a:lvl9pPr marL="3886200" indent="-228600" eaLnBrk="0" fontAlgn="base" hangingPunct="0">
              <a:spcBef>
                <a:spcPct val="0"/>
              </a:spcBef>
              <a:spcAft>
                <a:spcPct val="0"/>
              </a:spcAft>
              <a:defRPr sz="2400">
                <a:solidFill>
                  <a:schemeClr val="tx1"/>
                </a:solidFill>
                <a:latin typeface="Times"/>
                <a:ea typeface="MS PGothic"/>
              </a:defRPr>
            </a:lvl9pPr>
          </a:lstStyle>
          <a:p>
            <a:pPr lvl="0">
              <a:defRPr/>
            </a:pPr>
            <a:fld id="{073DC1D0-18E7-4B8E-A7A0-6A564F29887F}" type="slidenum">
              <a:rPr lang="en-US" altLang="en-US" sz="1200">
                <a:latin typeface="Arial"/>
              </a:rPr>
              <a:pPr lvl="0">
                <a:defRPr/>
              </a:pPr>
              <a:t>3</a:t>
            </a:fld>
            <a:endParaRPr lang="en-US" altLang="en-US" sz="1200">
              <a:latin typeface="Arial"/>
            </a:endParaRPr>
          </a:p>
        </p:txBody>
      </p:sp>
      <p:sp>
        <p:nvSpPr>
          <p:cNvPr id="8195" name="Rectangle 2"/>
          <p:cNvSpPr>
            <a:spLocks noGrp="1" noRot="1" noChangeAspect="1" noChangeArrowheads="1" noTextEdit="1"/>
          </p:cNvSpPr>
          <p:nvPr>
            <p:ph type="sldImg" idx="0"/>
          </p:nvPr>
        </p:nvSpPr>
        <p:spPr>
          <a:ln/>
        </p:spPr>
      </p:sp>
      <p:sp>
        <p:nvSpPr>
          <p:cNvPr id="8196" name="Rectangle 3"/>
          <p:cNvSpPr>
            <a:spLocks noGrp="1" noChangeArrowheads="1"/>
          </p:cNvSpPr>
          <p:nvPr>
            <p:ph type="body" idx="1"/>
          </p:nvPr>
        </p:nvSpPr>
        <p:spPr>
          <a:noFill/>
        </p:spPr>
        <p:txBody>
          <a:bodyPr/>
          <a:lstStyle/>
          <a:p>
            <a:pPr eaLnBrk="1" hangingPunct="1">
              <a:defRPr/>
            </a:pPr>
            <a:r>
              <a:rPr lang="ko-KR" altLang="en-US"/>
              <a:t/>
            </a:r>
            <a:endParaRPr lang="ko-KR" altLang="en-US"/>
          </a:p>
        </p:txBody>
      </p:sp>
    </p:spTree>
  </p:cSld>
  <p:clrMapOvr>
    <a:masterClrMapping/>
  </p:clrMapOvr>
</p:notes>
</file>

<file path=ppt/notesSlides/notesSlide4.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defRPr sz="2400">
                <a:solidFill>
                  <a:schemeClr val="tx1"/>
                </a:solidFill>
                <a:latin typeface="Times"/>
                <a:ea typeface="MS PGothic"/>
              </a:defRPr>
            </a:lvl1pPr>
            <a:lvl2pPr marL="742950" indent="-285750">
              <a:defRPr sz="2400">
                <a:solidFill>
                  <a:schemeClr val="tx1"/>
                </a:solidFill>
                <a:latin typeface="Times"/>
                <a:ea typeface="MS PGothic"/>
              </a:defRPr>
            </a:lvl2pPr>
            <a:lvl3pPr marL="1143000" indent="-228600">
              <a:defRPr sz="2400">
                <a:solidFill>
                  <a:schemeClr val="tx1"/>
                </a:solidFill>
                <a:latin typeface="Times"/>
                <a:ea typeface="MS PGothic"/>
              </a:defRPr>
            </a:lvl3pPr>
            <a:lvl4pPr marL="1600200" indent="-228600">
              <a:defRPr sz="2400">
                <a:solidFill>
                  <a:schemeClr val="tx1"/>
                </a:solidFill>
                <a:latin typeface="Times"/>
                <a:ea typeface="MS PGothic"/>
              </a:defRPr>
            </a:lvl4pPr>
            <a:lvl5pPr marL="2057400" indent="-228600">
              <a:defRPr sz="2400">
                <a:solidFill>
                  <a:schemeClr val="tx1"/>
                </a:solidFill>
                <a:latin typeface="Times"/>
                <a:ea typeface="MS PGothic"/>
              </a:defRPr>
            </a:lvl5pPr>
            <a:lvl6pPr marL="2514600" indent="-228600" eaLnBrk="0" fontAlgn="base" hangingPunct="0">
              <a:spcBef>
                <a:spcPct val="0"/>
              </a:spcBef>
              <a:spcAft>
                <a:spcPct val="0"/>
              </a:spcAft>
              <a:defRPr sz="2400">
                <a:solidFill>
                  <a:schemeClr val="tx1"/>
                </a:solidFill>
                <a:latin typeface="Times"/>
                <a:ea typeface="MS PGothic"/>
              </a:defRPr>
            </a:lvl6pPr>
            <a:lvl7pPr marL="2971800" indent="-228600" eaLnBrk="0" fontAlgn="base" hangingPunct="0">
              <a:spcBef>
                <a:spcPct val="0"/>
              </a:spcBef>
              <a:spcAft>
                <a:spcPct val="0"/>
              </a:spcAft>
              <a:defRPr sz="2400">
                <a:solidFill>
                  <a:schemeClr val="tx1"/>
                </a:solidFill>
                <a:latin typeface="Times"/>
                <a:ea typeface="MS PGothic"/>
              </a:defRPr>
            </a:lvl7pPr>
            <a:lvl8pPr marL="3429000" indent="-228600" eaLnBrk="0" fontAlgn="base" hangingPunct="0">
              <a:spcBef>
                <a:spcPct val="0"/>
              </a:spcBef>
              <a:spcAft>
                <a:spcPct val="0"/>
              </a:spcAft>
              <a:defRPr sz="2400">
                <a:solidFill>
                  <a:schemeClr val="tx1"/>
                </a:solidFill>
                <a:latin typeface="Times"/>
                <a:ea typeface="MS PGothic"/>
              </a:defRPr>
            </a:lvl8pPr>
            <a:lvl9pPr marL="3886200" indent="-228600" eaLnBrk="0" fontAlgn="base" hangingPunct="0">
              <a:spcBef>
                <a:spcPct val="0"/>
              </a:spcBef>
              <a:spcAft>
                <a:spcPct val="0"/>
              </a:spcAft>
              <a:defRPr sz="2400">
                <a:solidFill>
                  <a:schemeClr val="tx1"/>
                </a:solidFill>
                <a:latin typeface="Times"/>
                <a:ea typeface="MS PGothic"/>
              </a:defRPr>
            </a:lvl9pPr>
          </a:lstStyle>
          <a:p>
            <a:pPr lvl="0">
              <a:defRPr/>
            </a:pPr>
            <a:fld id="{2900A26A-958B-4E52-8101-AEB32C9EC3A8}" type="slidenum">
              <a:rPr lang="en-US" altLang="en-US" sz="1200">
                <a:latin typeface="Arial"/>
              </a:rPr>
              <a:pPr lvl="0">
                <a:defRPr/>
              </a:pPr>
              <a:t>4</a:t>
            </a:fld>
            <a:endParaRPr lang="en-US" altLang="en-US" sz="1200">
              <a:latin typeface="Arial"/>
            </a:endParaRPr>
          </a:p>
        </p:txBody>
      </p:sp>
      <p:sp>
        <p:nvSpPr>
          <p:cNvPr id="10243" name="Rectangle 2"/>
          <p:cNvSpPr>
            <a:spLocks noGrp="1" noRot="1" noChangeAspect="1" noChangeArrowheads="1" noTextEdit="1"/>
          </p:cNvSpPr>
          <p:nvPr>
            <p:ph type="sldImg" idx="0"/>
          </p:nvPr>
        </p:nvSpPr>
        <p:spPr>
          <a:ln/>
        </p:spPr>
      </p:sp>
      <p:sp>
        <p:nvSpPr>
          <p:cNvPr id="10244" name="Rectangle 3"/>
          <p:cNvSpPr>
            <a:spLocks noGrp="1" noChangeArrowheads="1"/>
          </p:cNvSpPr>
          <p:nvPr>
            <p:ph type="body" idx="1"/>
          </p:nvPr>
        </p:nvSpPr>
        <p:spPr>
          <a:noFill/>
        </p:spPr>
        <p:txBody>
          <a:bodyPr/>
          <a:lstStyle/>
          <a:p>
            <a:pPr eaLnBrk="1" hangingPunct="1">
              <a:defRPr/>
            </a:pPr>
            <a:r>
              <a:rPr lang="ko-KR" altLang="en-US"/>
              <a:t/>
            </a:r>
            <a:endParaRPr lang="ko-KR" altLang="en-US"/>
          </a:p>
        </p:txBody>
      </p:sp>
    </p:spTree>
  </p:cSld>
  <p:clrMapOvr>
    <a:masterClrMapping/>
  </p:clrMapOvr>
</p:notes>
</file>

<file path=ppt/notesSlides/notesSlide5.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lvl1pPr>
              <a:defRPr sz="2400">
                <a:solidFill>
                  <a:schemeClr val="tx1"/>
                </a:solidFill>
                <a:latin typeface="Times"/>
                <a:ea typeface="MS PGothic"/>
              </a:defRPr>
            </a:lvl1pPr>
            <a:lvl2pPr marL="742950" indent="-285750">
              <a:defRPr sz="2400">
                <a:solidFill>
                  <a:schemeClr val="tx1"/>
                </a:solidFill>
                <a:latin typeface="Times"/>
                <a:ea typeface="MS PGothic"/>
              </a:defRPr>
            </a:lvl2pPr>
            <a:lvl3pPr marL="1143000" indent="-228600">
              <a:defRPr sz="2400">
                <a:solidFill>
                  <a:schemeClr val="tx1"/>
                </a:solidFill>
                <a:latin typeface="Times"/>
                <a:ea typeface="MS PGothic"/>
              </a:defRPr>
            </a:lvl3pPr>
            <a:lvl4pPr marL="1600200" indent="-228600">
              <a:defRPr sz="2400">
                <a:solidFill>
                  <a:schemeClr val="tx1"/>
                </a:solidFill>
                <a:latin typeface="Times"/>
                <a:ea typeface="MS PGothic"/>
              </a:defRPr>
            </a:lvl4pPr>
            <a:lvl5pPr marL="2057400" indent="-228600">
              <a:defRPr sz="2400">
                <a:solidFill>
                  <a:schemeClr val="tx1"/>
                </a:solidFill>
                <a:latin typeface="Times"/>
                <a:ea typeface="MS PGothic"/>
              </a:defRPr>
            </a:lvl5pPr>
            <a:lvl6pPr marL="2514600" indent="-228600" eaLnBrk="0" fontAlgn="base" hangingPunct="0">
              <a:spcBef>
                <a:spcPct val="0"/>
              </a:spcBef>
              <a:spcAft>
                <a:spcPct val="0"/>
              </a:spcAft>
              <a:defRPr sz="2400">
                <a:solidFill>
                  <a:schemeClr val="tx1"/>
                </a:solidFill>
                <a:latin typeface="Times"/>
                <a:ea typeface="MS PGothic"/>
              </a:defRPr>
            </a:lvl6pPr>
            <a:lvl7pPr marL="2971800" indent="-228600" eaLnBrk="0" fontAlgn="base" hangingPunct="0">
              <a:spcBef>
                <a:spcPct val="0"/>
              </a:spcBef>
              <a:spcAft>
                <a:spcPct val="0"/>
              </a:spcAft>
              <a:defRPr sz="2400">
                <a:solidFill>
                  <a:schemeClr val="tx1"/>
                </a:solidFill>
                <a:latin typeface="Times"/>
                <a:ea typeface="MS PGothic"/>
              </a:defRPr>
            </a:lvl7pPr>
            <a:lvl8pPr marL="3429000" indent="-228600" eaLnBrk="0" fontAlgn="base" hangingPunct="0">
              <a:spcBef>
                <a:spcPct val="0"/>
              </a:spcBef>
              <a:spcAft>
                <a:spcPct val="0"/>
              </a:spcAft>
              <a:defRPr sz="2400">
                <a:solidFill>
                  <a:schemeClr val="tx1"/>
                </a:solidFill>
                <a:latin typeface="Times"/>
                <a:ea typeface="MS PGothic"/>
              </a:defRPr>
            </a:lvl8pPr>
            <a:lvl9pPr marL="3886200" indent="-228600" eaLnBrk="0" fontAlgn="base" hangingPunct="0">
              <a:spcBef>
                <a:spcPct val="0"/>
              </a:spcBef>
              <a:spcAft>
                <a:spcPct val="0"/>
              </a:spcAft>
              <a:defRPr sz="2400">
                <a:solidFill>
                  <a:schemeClr val="tx1"/>
                </a:solidFill>
                <a:latin typeface="Times"/>
                <a:ea typeface="MS PGothic"/>
              </a:defRPr>
            </a:lvl9pPr>
          </a:lstStyle>
          <a:p>
            <a:pPr lvl="0">
              <a:defRPr/>
            </a:pPr>
            <a:fld id="{7D68790F-5875-4778-8AC8-B3772ECCCC41}" type="slidenum">
              <a:rPr lang="en-US" altLang="en-US" sz="1200">
                <a:latin typeface="Arial"/>
              </a:rPr>
              <a:pPr lvl="0">
                <a:defRPr/>
              </a:pPr>
              <a:t>5</a:t>
            </a:fld>
            <a:endParaRPr lang="en-US" altLang="en-US" sz="1200">
              <a:latin typeface="Arial"/>
            </a:endParaRPr>
          </a:p>
        </p:txBody>
      </p:sp>
      <p:sp>
        <p:nvSpPr>
          <p:cNvPr id="12291" name="Rectangle 2"/>
          <p:cNvSpPr>
            <a:spLocks noGrp="1" noRot="1" noChangeAspect="1" noChangeArrowheads="1" noTextEdit="1"/>
          </p:cNvSpPr>
          <p:nvPr>
            <p:ph type="sldImg" idx="0"/>
          </p:nvPr>
        </p:nvSpPr>
        <p:spPr>
          <a:ln/>
        </p:spPr>
      </p:sp>
      <p:sp>
        <p:nvSpPr>
          <p:cNvPr id="12292" name="Rectangle 3"/>
          <p:cNvSpPr>
            <a:spLocks noGrp="1" noChangeArrowheads="1"/>
          </p:cNvSpPr>
          <p:nvPr>
            <p:ph type="body" idx="1"/>
          </p:nvPr>
        </p:nvSpPr>
        <p:spPr>
          <a:noFill/>
        </p:spPr>
        <p:txBody>
          <a:bodyPr/>
          <a:lstStyle/>
          <a:p>
            <a:pPr eaLnBrk="1" hangingPunct="1">
              <a:defRPr/>
            </a:pPr>
            <a:r>
              <a:rPr lang="ko-KR" altLang="en-US"/>
              <a:t/>
            </a:r>
            <a:endParaRPr lang="ko-KR" altLang="en-US"/>
          </a:p>
        </p:txBody>
      </p:sp>
    </p:spTree>
  </p:cSld>
  <p:clrMapOvr>
    <a:masterClrMapping/>
  </p:clrMapOvr>
</p:notes>
</file>

<file path=ppt/notesSlides/notesSlide6.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a:defRPr sz="2400">
                <a:solidFill>
                  <a:schemeClr val="tx1"/>
                </a:solidFill>
                <a:latin typeface="Times"/>
                <a:ea typeface="MS PGothic"/>
              </a:defRPr>
            </a:lvl1pPr>
            <a:lvl2pPr marL="742950" indent="-285750">
              <a:defRPr sz="2400">
                <a:solidFill>
                  <a:schemeClr val="tx1"/>
                </a:solidFill>
                <a:latin typeface="Times"/>
                <a:ea typeface="MS PGothic"/>
              </a:defRPr>
            </a:lvl2pPr>
            <a:lvl3pPr marL="1143000" indent="-228600">
              <a:defRPr sz="2400">
                <a:solidFill>
                  <a:schemeClr val="tx1"/>
                </a:solidFill>
                <a:latin typeface="Times"/>
                <a:ea typeface="MS PGothic"/>
              </a:defRPr>
            </a:lvl3pPr>
            <a:lvl4pPr marL="1600200" indent="-228600">
              <a:defRPr sz="2400">
                <a:solidFill>
                  <a:schemeClr val="tx1"/>
                </a:solidFill>
                <a:latin typeface="Times"/>
                <a:ea typeface="MS PGothic"/>
              </a:defRPr>
            </a:lvl4pPr>
            <a:lvl5pPr marL="2057400" indent="-228600">
              <a:defRPr sz="2400">
                <a:solidFill>
                  <a:schemeClr val="tx1"/>
                </a:solidFill>
                <a:latin typeface="Times"/>
                <a:ea typeface="MS PGothic"/>
              </a:defRPr>
            </a:lvl5pPr>
            <a:lvl6pPr marL="2514600" indent="-228600" eaLnBrk="0" fontAlgn="base" hangingPunct="0">
              <a:spcBef>
                <a:spcPct val="0"/>
              </a:spcBef>
              <a:spcAft>
                <a:spcPct val="0"/>
              </a:spcAft>
              <a:defRPr sz="2400">
                <a:solidFill>
                  <a:schemeClr val="tx1"/>
                </a:solidFill>
                <a:latin typeface="Times"/>
                <a:ea typeface="MS PGothic"/>
              </a:defRPr>
            </a:lvl6pPr>
            <a:lvl7pPr marL="2971800" indent="-228600" eaLnBrk="0" fontAlgn="base" hangingPunct="0">
              <a:spcBef>
                <a:spcPct val="0"/>
              </a:spcBef>
              <a:spcAft>
                <a:spcPct val="0"/>
              </a:spcAft>
              <a:defRPr sz="2400">
                <a:solidFill>
                  <a:schemeClr val="tx1"/>
                </a:solidFill>
                <a:latin typeface="Times"/>
                <a:ea typeface="MS PGothic"/>
              </a:defRPr>
            </a:lvl7pPr>
            <a:lvl8pPr marL="3429000" indent="-228600" eaLnBrk="0" fontAlgn="base" hangingPunct="0">
              <a:spcBef>
                <a:spcPct val="0"/>
              </a:spcBef>
              <a:spcAft>
                <a:spcPct val="0"/>
              </a:spcAft>
              <a:defRPr sz="2400">
                <a:solidFill>
                  <a:schemeClr val="tx1"/>
                </a:solidFill>
                <a:latin typeface="Times"/>
                <a:ea typeface="MS PGothic"/>
              </a:defRPr>
            </a:lvl8pPr>
            <a:lvl9pPr marL="3886200" indent="-228600" eaLnBrk="0" fontAlgn="base" hangingPunct="0">
              <a:spcBef>
                <a:spcPct val="0"/>
              </a:spcBef>
              <a:spcAft>
                <a:spcPct val="0"/>
              </a:spcAft>
              <a:defRPr sz="2400">
                <a:solidFill>
                  <a:schemeClr val="tx1"/>
                </a:solidFill>
                <a:latin typeface="Times"/>
                <a:ea typeface="MS PGothic"/>
              </a:defRPr>
            </a:lvl9pPr>
          </a:lstStyle>
          <a:p>
            <a:pPr lvl="0">
              <a:defRPr/>
            </a:pPr>
            <a:fld id="{EA82F8BB-832A-42F5-8286-32117086DA22}" type="slidenum">
              <a:rPr lang="en-US" altLang="en-US" sz="1200">
                <a:latin typeface="Arial"/>
              </a:rPr>
              <a:pPr lvl="0">
                <a:defRPr/>
              </a:pPr>
              <a:t>6</a:t>
            </a:fld>
            <a:endParaRPr lang="en-US" altLang="en-US" sz="1200">
              <a:latin typeface="Arial"/>
            </a:endParaRPr>
          </a:p>
        </p:txBody>
      </p:sp>
      <p:sp>
        <p:nvSpPr>
          <p:cNvPr id="14339" name="Rectangle 2"/>
          <p:cNvSpPr>
            <a:spLocks noGrp="1" noRot="1" noChangeAspect="1" noChangeArrowheads="1" noTextEdit="1"/>
          </p:cNvSpPr>
          <p:nvPr>
            <p:ph type="sldImg" idx="0"/>
          </p:nvPr>
        </p:nvSpPr>
        <p:spPr>
          <a:ln/>
        </p:spPr>
      </p:sp>
      <p:sp>
        <p:nvSpPr>
          <p:cNvPr id="14340" name="Rectangle 3"/>
          <p:cNvSpPr>
            <a:spLocks noGrp="1" noChangeArrowheads="1"/>
          </p:cNvSpPr>
          <p:nvPr>
            <p:ph type="body" idx="1"/>
          </p:nvPr>
        </p:nvSpPr>
        <p:spPr>
          <a:noFill/>
        </p:spPr>
        <p:txBody>
          <a:bodyPr/>
          <a:lstStyle/>
          <a:p>
            <a:pPr eaLnBrk="1" hangingPunct="1">
              <a:defRPr/>
            </a:pPr>
            <a:r>
              <a:rPr lang="ko-KR" altLang="en-US"/>
              <a:t/>
            </a:r>
            <a:endParaRPr lang="ko-KR"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3E71C539-9550-4966-A5F3-2F6D50786557}" type="slidenum">
              <a:rPr lang="en-US" altLang="en-US"/>
              <a:pPr>
                <a:defRPr/>
              </a:pPr>
              <a:t>‹#›</a:t>
            </a:fld>
            <a:endParaRPr lang="en-US" altLang="en-US"/>
          </a:p>
        </p:txBody>
      </p:sp>
    </p:spTree>
    <p:extLst>
      <p:ext uri="{BB962C8B-B14F-4D97-AF65-F5344CB8AC3E}">
        <p14:creationId xmlns:p14="http://schemas.microsoft.com/office/powerpoint/2010/main" val="248557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8701F702-DEE5-4EF5-BA1B-16AA53185A1E}" type="slidenum">
              <a:rPr lang="en-US" altLang="en-US"/>
              <a:pPr>
                <a:defRPr/>
              </a:pPr>
              <a:t>‹#›</a:t>
            </a:fld>
            <a:endParaRPr lang="en-US" altLang="en-US"/>
          </a:p>
        </p:txBody>
      </p:sp>
    </p:spTree>
    <p:extLst>
      <p:ext uri="{BB962C8B-B14F-4D97-AF65-F5344CB8AC3E}">
        <p14:creationId xmlns:p14="http://schemas.microsoft.com/office/powerpoint/2010/main" val="446283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A2CF5F55-78CB-455B-85D5-F1F8E213A3E2}" type="slidenum">
              <a:rPr lang="en-US" altLang="en-US"/>
              <a:pPr>
                <a:defRPr/>
              </a:pPr>
              <a:t>‹#›</a:t>
            </a:fld>
            <a:endParaRPr lang="en-US" altLang="en-US"/>
          </a:p>
        </p:txBody>
      </p:sp>
    </p:spTree>
    <p:extLst>
      <p:ext uri="{BB962C8B-B14F-4D97-AF65-F5344CB8AC3E}">
        <p14:creationId xmlns:p14="http://schemas.microsoft.com/office/powerpoint/2010/main" val="4172280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7B271429-579B-422D-B179-C70D6C577ED6}" type="slidenum">
              <a:rPr lang="en-US" altLang="en-US"/>
              <a:pPr>
                <a:defRPr/>
              </a:pPr>
              <a:t>‹#›</a:t>
            </a:fld>
            <a:endParaRPr lang="en-US" altLang="en-US"/>
          </a:p>
        </p:txBody>
      </p:sp>
    </p:spTree>
    <p:extLst>
      <p:ext uri="{BB962C8B-B14F-4D97-AF65-F5344CB8AC3E}">
        <p14:creationId xmlns:p14="http://schemas.microsoft.com/office/powerpoint/2010/main" val="2670615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51A0D4B2-5D1C-4B78-AB7C-28EF4EF9F8D9}" type="slidenum">
              <a:rPr lang="en-US" altLang="en-US"/>
              <a:pPr>
                <a:defRPr/>
              </a:pPr>
              <a:t>‹#›</a:t>
            </a:fld>
            <a:endParaRPr lang="en-US" altLang="en-US"/>
          </a:p>
        </p:txBody>
      </p:sp>
    </p:spTree>
    <p:extLst>
      <p:ext uri="{BB962C8B-B14F-4D97-AF65-F5344CB8AC3E}">
        <p14:creationId xmlns:p14="http://schemas.microsoft.com/office/powerpoint/2010/main" val="3633264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3536841B-97C6-49A1-A2B4-B7AD8D4C193E}" type="slidenum">
              <a:rPr lang="en-US" altLang="en-US"/>
              <a:pPr>
                <a:defRPr/>
              </a:pPr>
              <a:t>‹#›</a:t>
            </a:fld>
            <a:endParaRPr lang="en-US" altLang="en-US"/>
          </a:p>
        </p:txBody>
      </p:sp>
    </p:spTree>
    <p:extLst>
      <p:ext uri="{BB962C8B-B14F-4D97-AF65-F5344CB8AC3E}">
        <p14:creationId xmlns:p14="http://schemas.microsoft.com/office/powerpoint/2010/main" val="3394773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a:ln/>
        </p:spPr>
        <p:txBody>
          <a:bodyPr/>
          <a:lstStyle>
            <a:lvl1pPr>
              <a:defRPr/>
            </a:lvl1pPr>
          </a:lstStyle>
          <a:p>
            <a:pPr>
              <a:defRPr/>
            </a:pPr>
            <a:fld id="{FEE21A61-AC2F-4167-9F13-305C99800DE9}" type="slidenum">
              <a:rPr lang="en-US" altLang="en-US"/>
              <a:pPr>
                <a:defRPr/>
              </a:pPr>
              <a:t>‹#›</a:t>
            </a:fld>
            <a:endParaRPr lang="en-US" altLang="en-US"/>
          </a:p>
        </p:txBody>
      </p:sp>
    </p:spTree>
    <p:extLst>
      <p:ext uri="{BB962C8B-B14F-4D97-AF65-F5344CB8AC3E}">
        <p14:creationId xmlns:p14="http://schemas.microsoft.com/office/powerpoint/2010/main" val="2198016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D74FD70C-3295-4326-B0C6-F7A6B20A5888}" type="slidenum">
              <a:rPr lang="en-US" altLang="en-US"/>
              <a:pPr>
                <a:defRPr/>
              </a:pPr>
              <a:t>‹#›</a:t>
            </a:fld>
            <a:endParaRPr lang="en-US" altLang="en-US"/>
          </a:p>
        </p:txBody>
      </p:sp>
    </p:spTree>
    <p:extLst>
      <p:ext uri="{BB962C8B-B14F-4D97-AF65-F5344CB8AC3E}">
        <p14:creationId xmlns:p14="http://schemas.microsoft.com/office/powerpoint/2010/main" val="1383986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a:ln/>
        </p:spPr>
        <p:txBody>
          <a:bodyPr/>
          <a:lstStyle>
            <a:lvl1pPr>
              <a:defRPr/>
            </a:lvl1pPr>
          </a:lstStyle>
          <a:p>
            <a:pPr>
              <a:defRPr/>
            </a:pPr>
            <a:fld id="{68630F76-9924-47D9-86B4-546DB9187934}" type="slidenum">
              <a:rPr lang="en-US" altLang="en-US"/>
              <a:pPr>
                <a:defRPr/>
              </a:pPr>
              <a:t>‹#›</a:t>
            </a:fld>
            <a:endParaRPr lang="en-US" altLang="en-US"/>
          </a:p>
        </p:txBody>
      </p:sp>
    </p:spTree>
    <p:extLst>
      <p:ext uri="{BB962C8B-B14F-4D97-AF65-F5344CB8AC3E}">
        <p14:creationId xmlns:p14="http://schemas.microsoft.com/office/powerpoint/2010/main" val="3426628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F38CD588-0FD9-4C33-B8C8-D1499D6EB6A4}" type="slidenum">
              <a:rPr lang="en-US" altLang="en-US"/>
              <a:pPr>
                <a:defRPr/>
              </a:pPr>
              <a:t>‹#›</a:t>
            </a:fld>
            <a:endParaRPr lang="en-US" altLang="en-US"/>
          </a:p>
        </p:txBody>
      </p:sp>
    </p:spTree>
    <p:extLst>
      <p:ext uri="{BB962C8B-B14F-4D97-AF65-F5344CB8AC3E}">
        <p14:creationId xmlns:p14="http://schemas.microsoft.com/office/powerpoint/2010/main" val="1756367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DE5ACC6B-69E0-48F6-AC45-63F5F5196D16}" type="slidenum">
              <a:rPr lang="en-US" altLang="en-US"/>
              <a:pPr>
                <a:defRPr/>
              </a:pPr>
              <a:t>‹#›</a:t>
            </a:fld>
            <a:endParaRPr lang="en-US" altLang="en-US"/>
          </a:p>
        </p:txBody>
      </p:sp>
    </p:spTree>
    <p:extLst>
      <p:ext uri="{BB962C8B-B14F-4D97-AF65-F5344CB8AC3E}">
        <p14:creationId xmlns:p14="http://schemas.microsoft.com/office/powerpoint/2010/main" val="2994632813"/>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400" smtClean="0">
                <a:latin typeface="+mn-lt"/>
              </a:defRPr>
            </a:lvl1pPr>
          </a:lstStyle>
          <a:p>
            <a:pPr>
              <a:defRPr/>
            </a:pPr>
            <a:endParaRPr lang="en-US" alt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ctr">
              <a:defRPr sz="1400" smtClean="0">
                <a:latin typeface="+mn-lt"/>
              </a:defRPr>
            </a:lvl1pPr>
          </a:lstStyle>
          <a:p>
            <a:pPr>
              <a:defRPr/>
            </a:pPr>
            <a:endParaRPr lang="en-US" alt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400" smtClean="0">
                <a:latin typeface="+mn-lt"/>
              </a:defRPr>
            </a:lvl1pPr>
          </a:lstStyle>
          <a:p>
            <a:pPr>
              <a:defRPr/>
            </a:pPr>
            <a:fld id="{04158A72-670A-46F2-BE9A-EFB861C74C9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MS PGothic" panose="020B0600070205080204" pitchFamily="34" charset="-128"/>
        </a:defRPr>
      </a:lvl2pPr>
      <a:lvl3pPr algn="ctr" rtl="0" eaLnBrk="0" fontAlgn="base" hangingPunct="0">
        <a:spcBef>
          <a:spcPct val="0"/>
        </a:spcBef>
        <a:spcAft>
          <a:spcPct val="0"/>
        </a:spcAft>
        <a:defRPr sz="4400">
          <a:solidFill>
            <a:schemeClr val="tx2"/>
          </a:solidFill>
          <a:latin typeface="Arial" panose="020B0604020202020204" pitchFamily="34" charset="0"/>
          <a:ea typeface="MS PGothic" panose="020B0600070205080204" pitchFamily="34" charset="-128"/>
        </a:defRPr>
      </a:lvl3pPr>
      <a:lvl4pPr algn="ctr" rtl="0" eaLnBrk="0" fontAlgn="base" hangingPunct="0">
        <a:spcBef>
          <a:spcPct val="0"/>
        </a:spcBef>
        <a:spcAft>
          <a:spcPct val="0"/>
        </a:spcAft>
        <a:defRPr sz="4400">
          <a:solidFill>
            <a:schemeClr val="tx2"/>
          </a:solidFill>
          <a:latin typeface="Arial" panose="020B0604020202020204" pitchFamily="34" charset="0"/>
          <a:ea typeface="MS PGothic" panose="020B0600070205080204" pitchFamily="34" charset="-128"/>
        </a:defRPr>
      </a:lvl4pPr>
      <a:lvl5pPr algn="ctr" rtl="0" eaLnBrk="0" fontAlgn="base" hangingPunct="0">
        <a:spcBef>
          <a:spcPct val="0"/>
        </a:spcBef>
        <a:spcAft>
          <a:spcPct val="0"/>
        </a:spcAft>
        <a:defRPr sz="4400">
          <a:solidFill>
            <a:schemeClr val="tx2"/>
          </a:solidFill>
          <a:latin typeface="Arial" panose="020B0604020202020204" pitchFamily="34" charset="0"/>
          <a:ea typeface="MS PGothic" panose="020B0600070205080204" pitchFamily="34" charset="-128"/>
        </a:defRPr>
      </a:lvl5pPr>
      <a:lvl6pPr marL="457200" algn="ctr" rtl="0" fontAlgn="base">
        <a:spcBef>
          <a:spcPct val="0"/>
        </a:spcBef>
        <a:spcAft>
          <a:spcPct val="0"/>
        </a:spcAft>
        <a:defRPr sz="4400">
          <a:solidFill>
            <a:schemeClr val="tx2"/>
          </a:solidFill>
          <a:latin typeface="Arial" panose="020B0604020202020204" pitchFamily="34" charset="0"/>
          <a:ea typeface="MS PGothic" panose="020B0600070205080204" pitchFamily="34" charset="-128"/>
        </a:defRPr>
      </a:lvl6pPr>
      <a:lvl7pPr marL="914400" algn="ctr" rtl="0" fontAlgn="base">
        <a:spcBef>
          <a:spcPct val="0"/>
        </a:spcBef>
        <a:spcAft>
          <a:spcPct val="0"/>
        </a:spcAft>
        <a:defRPr sz="4400">
          <a:solidFill>
            <a:schemeClr val="tx2"/>
          </a:solidFill>
          <a:latin typeface="Arial" panose="020B0604020202020204" pitchFamily="34" charset="0"/>
          <a:ea typeface="MS PGothic" panose="020B0600070205080204" pitchFamily="34" charset="-128"/>
        </a:defRPr>
      </a:lvl7pPr>
      <a:lvl8pPr marL="1371600" algn="ctr" rtl="0" fontAlgn="base">
        <a:spcBef>
          <a:spcPct val="0"/>
        </a:spcBef>
        <a:spcAft>
          <a:spcPct val="0"/>
        </a:spcAft>
        <a:defRPr sz="4400">
          <a:solidFill>
            <a:schemeClr val="tx2"/>
          </a:solidFill>
          <a:latin typeface="Arial" panose="020B0604020202020204" pitchFamily="34" charset="0"/>
          <a:ea typeface="MS PGothic" panose="020B0600070205080204" pitchFamily="34" charset="-128"/>
        </a:defRPr>
      </a:lvl8pPr>
      <a:lvl9pPr marL="1828800" algn="ctr" rtl="0" fontAlgn="base">
        <a:spcBef>
          <a:spcPct val="0"/>
        </a:spcBef>
        <a:spcAft>
          <a:spcPct val="0"/>
        </a:spcAft>
        <a:defRPr sz="4400">
          <a:solidFill>
            <a:schemeClr val="tx2"/>
          </a:solidFill>
          <a:latin typeface="Arial" panose="020B0604020202020204" pitchFamily="34" charset="0"/>
          <a:ea typeface="MS PGothic" panose="020B0600070205080204" pitchFamily="34" charset="-128"/>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xml"  /><Relationship Id="rId3" Type="http://schemas.openxmlformats.org/officeDocument/2006/relationships/image" Target="../media/image1.png"  /><Relationship Id="rId4" Type="http://schemas.openxmlformats.org/officeDocument/2006/relationships/image" Target="../media/image2.png"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2.xml"  /><Relationship Id="rId3" Type="http://schemas.openxmlformats.org/officeDocument/2006/relationships/image" Target="../media/image3.png"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1" Type="http://schemas.openxmlformats.org/officeDocument/2006/relationships/notesSlide" Target="../notesSlides/notesSlide3.xml"  /><Relationship Id="rId2" Type="http://schemas.openxmlformats.org/officeDocument/2006/relationships/slideLayout" Target="../slideLayouts/slideLayout1.xml"  /><Relationship Id="rId3" Type="http://schemas.openxmlformats.org/officeDocument/2006/relationships/image" Target="../media/image4.png"  /><Relationship Id="rId4" Type="http://schemas.openxmlformats.org/officeDocument/2006/relationships/image" Target="../media/image5.png"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4.xml"  /><Relationship Id="rId3" Type="http://schemas.openxmlformats.org/officeDocument/2006/relationships/image" Target="../media/image6.png"  /><Relationship Id="rId4" Type="http://schemas.openxmlformats.org/officeDocument/2006/relationships/image" Target="../media/image2.png"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 Id="rId3" Type="http://schemas.openxmlformats.org/officeDocument/2006/relationships/image" Target="../media/image7.png"  /><Relationship Id="rId4" Type="http://schemas.openxmlformats.org/officeDocument/2006/relationships/image" Target="../media/image2.png"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 Id="rId3" Type="http://schemas.openxmlformats.org/officeDocument/2006/relationships/hyperlink" Target="http://www.presentationmagazine.com/"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9" descr="newspape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75" y="0"/>
            <a:ext cx="9139238"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Text Box 3"/>
          <p:cNvSpPr txBox="1">
            <a:spLocks noChangeArrowheads="1"/>
          </p:cNvSpPr>
          <p:nvPr/>
        </p:nvSpPr>
        <p:spPr bwMode="auto">
          <a:xfrm>
            <a:off x="609600" y="2286000"/>
            <a:ext cx="7945438" cy="70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sz="4000" b="1">
                <a:solidFill>
                  <a:srgbClr val="4C4C4C"/>
                </a:solidFill>
                <a:latin typeface="Arial" panose="020B0604020202020204" pitchFamily="34" charset="0"/>
              </a:rPr>
              <a:t>INSERT YOUR HEADLINE HERE</a:t>
            </a:r>
            <a:endParaRPr lang="en-US" altLang="en-US" sz="4000" b="1">
              <a:latin typeface="Arial" panose="020B0604020202020204" pitchFamily="34" charset="0"/>
            </a:endParaRPr>
          </a:p>
        </p:txBody>
      </p:sp>
      <p:sp>
        <p:nvSpPr>
          <p:cNvPr id="3076" name="Rectangle 4"/>
          <p:cNvSpPr>
            <a:spLocks noChangeArrowheads="1"/>
          </p:cNvSpPr>
          <p:nvPr/>
        </p:nvSpPr>
        <p:spPr bwMode="auto">
          <a:xfrm>
            <a:off x="685800" y="3048000"/>
            <a:ext cx="3733800" cy="35814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GB" altLang="en-US"/>
          </a:p>
        </p:txBody>
      </p:sp>
      <p:sp>
        <p:nvSpPr>
          <p:cNvPr id="3077" name="Text Box 5"/>
          <p:cNvSpPr txBox="1">
            <a:spLocks noChangeArrowheads="1"/>
          </p:cNvSpPr>
          <p:nvPr/>
        </p:nvSpPr>
        <p:spPr bwMode="auto">
          <a:xfrm>
            <a:off x="4800600" y="29718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endParaRPr lang="en-GB" altLang="en-US">
              <a:latin typeface="Arial" panose="020B0604020202020204" pitchFamily="34" charset="0"/>
            </a:endParaRPr>
          </a:p>
        </p:txBody>
      </p:sp>
      <p:sp>
        <p:nvSpPr>
          <p:cNvPr id="3078" name="Text Box 6"/>
          <p:cNvSpPr txBox="1">
            <a:spLocks noChangeArrowheads="1"/>
          </p:cNvSpPr>
          <p:nvPr/>
        </p:nvSpPr>
        <p:spPr bwMode="auto">
          <a:xfrm>
            <a:off x="4648200" y="2971800"/>
            <a:ext cx="2133600" cy="3562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en-US" sz="1200" b="1">
                <a:solidFill>
                  <a:srgbClr val="FF6666"/>
                </a:solidFill>
                <a:latin typeface="Arial" panose="020B0604020202020204" pitchFamily="34" charset="0"/>
              </a:rPr>
              <a:t>Lorem Ipsum</a:t>
            </a:r>
            <a:r>
              <a:rPr lang="en-US" altLang="en-US" sz="1200">
                <a:solidFill>
                  <a:srgbClr val="4C4C4C"/>
                </a:solidFill>
                <a:latin typeface="Arial" panose="020B0604020202020204" pitchFamily="34" charset="0"/>
              </a:rPr>
              <a:t> In libris graecis appetere mea. At vim odio lorem omnes, pri id iuvaret partiendo. Vivendo menandri et sed. Lorem volumus blandit cu has.Sit cu alia porro fuisset. </a:t>
            </a:r>
          </a:p>
          <a:p>
            <a:pPr>
              <a:spcBef>
                <a:spcPct val="50000"/>
              </a:spcBef>
            </a:pPr>
            <a:r>
              <a:rPr lang="en-US" altLang="en-US" sz="1200">
                <a:solidFill>
                  <a:srgbClr val="4C4C4C"/>
                </a:solidFill>
                <a:latin typeface="Arial" panose="020B0604020202020204" pitchFamily="34" charset="0"/>
              </a:rPr>
              <a:t>Ea pro natum invidunt repudiandae, his et facilisis vituperatoribus. Mei eu ubique altera senserit, consul eripuit accusata has ne. </a:t>
            </a:r>
          </a:p>
          <a:p>
            <a:pPr>
              <a:spcBef>
                <a:spcPct val="50000"/>
              </a:spcBef>
            </a:pPr>
            <a:r>
              <a:rPr lang="en-US" altLang="en-US" sz="1200">
                <a:solidFill>
                  <a:srgbClr val="4C4C4C"/>
                </a:solidFill>
                <a:latin typeface="Arial" panose="020B0604020202020204" pitchFamily="34" charset="0"/>
              </a:rPr>
              <a:t>In libris graecis appetere mea. At vim odio lorem omnes, pri id iuvaret partiendo. Vivendo menandri et sed. </a:t>
            </a:r>
          </a:p>
        </p:txBody>
      </p:sp>
      <p:sp>
        <p:nvSpPr>
          <p:cNvPr id="3079" name="Text Box 7"/>
          <p:cNvSpPr txBox="1">
            <a:spLocks noChangeArrowheads="1"/>
          </p:cNvSpPr>
          <p:nvPr/>
        </p:nvSpPr>
        <p:spPr bwMode="auto">
          <a:xfrm>
            <a:off x="6705600" y="2971800"/>
            <a:ext cx="2133600" cy="3197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en-US" sz="1200">
                <a:solidFill>
                  <a:srgbClr val="4C4C4C"/>
                </a:solidFill>
                <a:latin typeface="Arial" panose="020B0604020202020204" pitchFamily="34" charset="0"/>
              </a:rPr>
              <a:t>In libris graecis appetere mea. At vim odio lorem omnes, pri id iuvaret partiendo. Vivendo menandri et sed. Lorem volumus blandit cu has.Sit cu alia porro fuisset. </a:t>
            </a:r>
          </a:p>
          <a:p>
            <a:pPr>
              <a:spcBef>
                <a:spcPct val="50000"/>
              </a:spcBef>
            </a:pPr>
            <a:r>
              <a:rPr lang="en-US" altLang="en-US" sz="1200">
                <a:solidFill>
                  <a:srgbClr val="4C4C4C"/>
                </a:solidFill>
                <a:latin typeface="Arial" panose="020B0604020202020204" pitchFamily="34" charset="0"/>
              </a:rPr>
              <a:t>Ea pro natum invidunt repudiandae, his et facilisis vituperatoribus. Mei eu ubique altera senserit, consul eripuit accusata has ne. </a:t>
            </a:r>
          </a:p>
          <a:p>
            <a:pPr>
              <a:spcBef>
                <a:spcPct val="50000"/>
              </a:spcBef>
            </a:pPr>
            <a:r>
              <a:rPr lang="en-US" altLang="en-US" sz="1200">
                <a:solidFill>
                  <a:srgbClr val="4C4C4C"/>
                </a:solidFill>
                <a:latin typeface="Arial" panose="020B0604020202020204" pitchFamily="34" charset="0"/>
              </a:rPr>
              <a:t>Ea pro natum invidunt repudiandae, his et facilisis vituperatoribus. </a:t>
            </a:r>
          </a:p>
        </p:txBody>
      </p:sp>
      <p:pic>
        <p:nvPicPr>
          <p:cNvPr id="3080" name="Picture 8" descr="shado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2350" y="3187700"/>
            <a:ext cx="3168650" cy="345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1" name="Text Box 10"/>
          <p:cNvSpPr txBox="1">
            <a:spLocks noChangeArrowheads="1"/>
          </p:cNvSpPr>
          <p:nvPr/>
        </p:nvSpPr>
        <p:spPr bwMode="auto">
          <a:xfrm>
            <a:off x="701675" y="692150"/>
            <a:ext cx="7769225" cy="1128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6800" b="1">
                <a:solidFill>
                  <a:srgbClr val="4C4C4C"/>
                </a:solidFill>
              </a:rPr>
              <a:t>THE DAILY NEWS</a:t>
            </a:r>
          </a:p>
        </p:txBody>
      </p:sp>
      <p:sp>
        <p:nvSpPr>
          <p:cNvPr id="3082" name="Text Box 11"/>
          <p:cNvSpPr txBox="1">
            <a:spLocks noChangeArrowheads="1"/>
          </p:cNvSpPr>
          <p:nvPr/>
        </p:nvSpPr>
        <p:spPr bwMode="auto">
          <a:xfrm>
            <a:off x="663575" y="1893888"/>
            <a:ext cx="1625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000" b="1">
                <a:solidFill>
                  <a:srgbClr val="4C4C4C"/>
                </a:solidFill>
                <a:latin typeface="Arial Black" panose="020B0A04020102020204" pitchFamily="34" charset="0"/>
              </a:rPr>
              <a:t>www.dailynews.com</a:t>
            </a:r>
          </a:p>
        </p:txBody>
      </p:sp>
      <p:sp>
        <p:nvSpPr>
          <p:cNvPr id="3083" name="Text Box 12"/>
          <p:cNvSpPr txBox="1">
            <a:spLocks noChangeArrowheads="1"/>
          </p:cNvSpPr>
          <p:nvPr/>
        </p:nvSpPr>
        <p:spPr bwMode="auto">
          <a:xfrm>
            <a:off x="3095625" y="1885950"/>
            <a:ext cx="3509963"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200" b="1">
                <a:solidFill>
                  <a:srgbClr val="4C4C4C"/>
                </a:solidFill>
                <a:latin typeface="Arial Black" panose="020B0A04020102020204" pitchFamily="34" charset="0"/>
              </a:rPr>
              <a:t>THE WORLD’S FAVOURITE NEWSPAPER</a:t>
            </a:r>
          </a:p>
        </p:txBody>
      </p:sp>
      <p:sp>
        <p:nvSpPr>
          <p:cNvPr id="3084" name="Text Box 13"/>
          <p:cNvSpPr txBox="1">
            <a:spLocks noChangeArrowheads="1"/>
          </p:cNvSpPr>
          <p:nvPr/>
        </p:nvSpPr>
        <p:spPr bwMode="auto">
          <a:xfrm>
            <a:off x="7567613" y="1903413"/>
            <a:ext cx="1036637"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000" b="1">
                <a:solidFill>
                  <a:srgbClr val="4C4C4C"/>
                </a:solidFill>
                <a:latin typeface="Arial Black" panose="020B0A04020102020204" pitchFamily="34" charset="0"/>
              </a:rPr>
              <a:t>- Since 1879</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9" descr="newspaperol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413" y="-85725"/>
            <a:ext cx="9396413" cy="7029450"/>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5123" name="Text Box 3"/>
          <p:cNvSpPr txBox="1">
            <a:spLocks noChangeArrowheads="1"/>
          </p:cNvSpPr>
          <p:nvPr/>
        </p:nvSpPr>
        <p:spPr bwMode="auto">
          <a:xfrm>
            <a:off x="609600" y="2309813"/>
            <a:ext cx="8102600" cy="70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sz="4000" b="1">
                <a:solidFill>
                  <a:srgbClr val="4C4C4C"/>
                </a:solidFill>
              </a:rPr>
              <a:t>INSERT YOUR HEADLINE HERE</a:t>
            </a:r>
            <a:endParaRPr lang="en-US" altLang="en-US" sz="4000" b="1"/>
          </a:p>
        </p:txBody>
      </p:sp>
      <p:sp>
        <p:nvSpPr>
          <p:cNvPr id="5124" name="Rectangle 4"/>
          <p:cNvSpPr>
            <a:spLocks noChangeArrowheads="1"/>
          </p:cNvSpPr>
          <p:nvPr/>
        </p:nvSpPr>
        <p:spPr bwMode="auto">
          <a:xfrm>
            <a:off x="685800" y="3048000"/>
            <a:ext cx="3733800" cy="3581400"/>
          </a:xfrm>
          <a:prstGeom prst="rect">
            <a:avLst/>
          </a:prstGeom>
          <a:solidFill>
            <a:srgbClr val="CFC6AD"/>
          </a:solidFill>
          <a:ln w="9525">
            <a:solidFill>
              <a:schemeClr val="tx1"/>
            </a:solidFill>
            <a:miter lim="800000"/>
            <a:headEnd/>
            <a:tailEnd/>
          </a:ln>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GB" altLang="en-US"/>
          </a:p>
        </p:txBody>
      </p:sp>
      <p:sp>
        <p:nvSpPr>
          <p:cNvPr id="5125" name="Text Box 5"/>
          <p:cNvSpPr txBox="1">
            <a:spLocks noChangeArrowheads="1"/>
          </p:cNvSpPr>
          <p:nvPr/>
        </p:nvSpPr>
        <p:spPr bwMode="auto">
          <a:xfrm>
            <a:off x="4800600" y="29718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endParaRPr lang="en-GB" altLang="en-US">
              <a:latin typeface="Arial" panose="020B0604020202020204" pitchFamily="34" charset="0"/>
            </a:endParaRPr>
          </a:p>
        </p:txBody>
      </p:sp>
      <p:sp>
        <p:nvSpPr>
          <p:cNvPr id="5126" name="Text Box 6"/>
          <p:cNvSpPr txBox="1">
            <a:spLocks noChangeArrowheads="1"/>
          </p:cNvSpPr>
          <p:nvPr/>
        </p:nvSpPr>
        <p:spPr bwMode="auto">
          <a:xfrm>
            <a:off x="4648200" y="2971800"/>
            <a:ext cx="2133600" cy="37449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en-US" b="1">
                <a:solidFill>
                  <a:srgbClr val="4C4C4C"/>
                </a:solidFill>
              </a:rPr>
              <a:t>Lorem ipsum</a:t>
            </a:r>
            <a:r>
              <a:rPr lang="en-US" altLang="en-US" sz="1200">
                <a:solidFill>
                  <a:srgbClr val="4C4C4C"/>
                </a:solidFill>
              </a:rPr>
              <a:t> </a:t>
            </a:r>
          </a:p>
          <a:p>
            <a:pPr>
              <a:spcBef>
                <a:spcPct val="50000"/>
              </a:spcBef>
            </a:pPr>
            <a:r>
              <a:rPr lang="en-US" altLang="en-US" sz="1200">
                <a:solidFill>
                  <a:srgbClr val="4C4C4C"/>
                </a:solidFill>
              </a:rPr>
              <a:t>In libris graecis appetere mea. At vim odio lorem omnes, pri id iuvaret partiendo. Vivendo menandri et sed. Lorem volumus blandit cu has.Sit cu alia porro fuisset. </a:t>
            </a:r>
          </a:p>
          <a:p>
            <a:pPr>
              <a:spcBef>
                <a:spcPct val="50000"/>
              </a:spcBef>
            </a:pPr>
            <a:r>
              <a:rPr lang="en-US" altLang="en-US" sz="1200">
                <a:solidFill>
                  <a:srgbClr val="4C4C4C"/>
                </a:solidFill>
              </a:rPr>
              <a:t>Ea pro natum invidunt repudiandae, his et facilisis vituperatoribus. Mei eu ubique altera senserit, consul eripuit accusata has ne. Ignota verterem te nam, eu cibo causae menandri vim. Sit rebum erant dolorem et, sed odio error ad.Vel molestie corrumpit deterruisset ad, mollis ceteros ad sea.</a:t>
            </a:r>
            <a:endParaRPr lang="en-US" altLang="en-US" b="1">
              <a:solidFill>
                <a:srgbClr val="4383B4"/>
              </a:solidFill>
              <a:latin typeface="Arial" panose="020B0604020202020204" pitchFamily="34" charset="0"/>
            </a:endParaRPr>
          </a:p>
        </p:txBody>
      </p:sp>
      <p:sp>
        <p:nvSpPr>
          <p:cNvPr id="5127" name="Text Box 7"/>
          <p:cNvSpPr txBox="1">
            <a:spLocks noChangeArrowheads="1"/>
          </p:cNvSpPr>
          <p:nvPr/>
        </p:nvSpPr>
        <p:spPr bwMode="auto">
          <a:xfrm>
            <a:off x="6705600" y="3036888"/>
            <a:ext cx="2133600" cy="3287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en-US" sz="1200">
                <a:solidFill>
                  <a:srgbClr val="4C4C4C"/>
                </a:solidFill>
              </a:rPr>
              <a:t>In libris graecis appetere mea. At vim odio lorem omnes, pri id iuvaret partiendo. Vivendo menandri et sed. Lorem volumus blandit cu has.Sit cu alia porro fuisset. </a:t>
            </a:r>
          </a:p>
          <a:p>
            <a:pPr>
              <a:spcBef>
                <a:spcPct val="50000"/>
              </a:spcBef>
            </a:pPr>
            <a:r>
              <a:rPr lang="en-US" altLang="en-US" sz="1200">
                <a:solidFill>
                  <a:srgbClr val="4C4C4C"/>
                </a:solidFill>
              </a:rPr>
              <a:t>Ea pro natum invidunt repudiandae, his et facilisis vituperatoribus. Mei eu ubique altera senserit, consul eripuit accusata has ne. Ignota verterem te nam, eu cibo causae menandri vim. Sit rebum erant dolorem et, sed odio error ad.Vel molestie corrumpit deterruisset ad, mollis ceteros ad sea.</a:t>
            </a:r>
          </a:p>
        </p:txBody>
      </p:sp>
      <p:pic>
        <p:nvPicPr>
          <p:cNvPr id="5128" name="Picture 8" descr="shado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2350" y="3187700"/>
            <a:ext cx="3168650" cy="345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7170" name="Picture 9" descr="newspaper2"/>
          <p:cNvPicPr>
            <a:picLocks noChangeAspect="1" noChangeArrowheads="1"/>
          </p:cNvPicPr>
          <p:nvPr/>
        </p:nvPicPr>
        <p:blipFill rotWithShape="1">
          <a:blip r:embed="rId3"/>
          <a:srcRect/>
          <a:stretch>
            <a:fillRect/>
          </a:stretch>
        </p:blipFill>
        <p:spPr>
          <a:xfrm>
            <a:off x="-123825" y="-84138"/>
            <a:ext cx="9393238" cy="7027863"/>
          </a:xfrm>
          <a:prstGeom prst="rect">
            <a:avLst/>
          </a:prstGeom>
          <a:noFill/>
          <a:ln>
            <a:noFill/>
          </a:ln>
        </p:spPr>
      </p:pic>
      <p:sp>
        <p:nvSpPr>
          <p:cNvPr id="7171" name="Text Box 3"/>
          <p:cNvSpPr txBox="1">
            <a:spLocks noChangeArrowheads="1"/>
          </p:cNvSpPr>
          <p:nvPr/>
        </p:nvSpPr>
        <p:spPr>
          <a:xfrm>
            <a:off x="1002029" y="2276872"/>
            <a:ext cx="7139941" cy="698182"/>
          </a:xfrm>
          <a:prstGeom prst="rect">
            <a:avLst/>
          </a:prstGeom>
          <a:noFill/>
          <a:ln>
            <a:noFill/>
          </a:ln>
        </p:spPr>
        <p:txBody>
          <a:bodyPr wrap="none">
            <a:spAutoFit/>
          </a:bodyPr>
          <a:lstStyle>
            <a:lvl1pPr>
              <a:defRPr sz="2400">
                <a:solidFill>
                  <a:schemeClr val="tx1"/>
                </a:solidFill>
                <a:latin typeface="Times"/>
                <a:ea typeface="MS PGothic"/>
              </a:defRPr>
            </a:lvl1pPr>
            <a:lvl2pPr marL="742950" indent="-285750">
              <a:defRPr sz="2400">
                <a:solidFill>
                  <a:schemeClr val="tx1"/>
                </a:solidFill>
                <a:latin typeface="Times"/>
                <a:ea typeface="MS PGothic"/>
              </a:defRPr>
            </a:lvl2pPr>
            <a:lvl3pPr marL="1143000" indent="-228600">
              <a:defRPr sz="2400">
                <a:solidFill>
                  <a:schemeClr val="tx1"/>
                </a:solidFill>
                <a:latin typeface="Times"/>
                <a:ea typeface="MS PGothic"/>
              </a:defRPr>
            </a:lvl3pPr>
            <a:lvl4pPr marL="1600200" indent="-228600">
              <a:defRPr sz="2400">
                <a:solidFill>
                  <a:schemeClr val="tx1"/>
                </a:solidFill>
                <a:latin typeface="Times"/>
                <a:ea typeface="MS PGothic"/>
              </a:defRPr>
            </a:lvl4pPr>
            <a:lvl5pPr marL="2057400" indent="-228600">
              <a:defRPr sz="2400">
                <a:solidFill>
                  <a:schemeClr val="tx1"/>
                </a:solidFill>
                <a:latin typeface="Times"/>
                <a:ea typeface="MS PGothic"/>
              </a:defRPr>
            </a:lvl5pPr>
            <a:lvl6pPr marL="2514600" indent="-228600" eaLnBrk="0" fontAlgn="base" hangingPunct="0">
              <a:spcBef>
                <a:spcPct val="0"/>
              </a:spcBef>
              <a:spcAft>
                <a:spcPct val="0"/>
              </a:spcAft>
              <a:defRPr sz="2400">
                <a:solidFill>
                  <a:schemeClr val="tx1"/>
                </a:solidFill>
                <a:latin typeface="Times"/>
                <a:ea typeface="MS PGothic"/>
              </a:defRPr>
            </a:lvl6pPr>
            <a:lvl7pPr marL="2971800" indent="-228600" eaLnBrk="0" fontAlgn="base" hangingPunct="0">
              <a:spcBef>
                <a:spcPct val="0"/>
              </a:spcBef>
              <a:spcAft>
                <a:spcPct val="0"/>
              </a:spcAft>
              <a:defRPr sz="2400">
                <a:solidFill>
                  <a:schemeClr val="tx1"/>
                </a:solidFill>
                <a:latin typeface="Times"/>
                <a:ea typeface="MS PGothic"/>
              </a:defRPr>
            </a:lvl7pPr>
            <a:lvl8pPr marL="3429000" indent="-228600" eaLnBrk="0" fontAlgn="base" hangingPunct="0">
              <a:spcBef>
                <a:spcPct val="0"/>
              </a:spcBef>
              <a:spcAft>
                <a:spcPct val="0"/>
              </a:spcAft>
              <a:defRPr sz="2400">
                <a:solidFill>
                  <a:schemeClr val="tx1"/>
                </a:solidFill>
                <a:latin typeface="Times"/>
                <a:ea typeface="MS PGothic"/>
              </a:defRPr>
            </a:lvl8pPr>
            <a:lvl9pPr marL="3886200" indent="-228600" eaLnBrk="0" fontAlgn="base" hangingPunct="0">
              <a:spcBef>
                <a:spcPct val="0"/>
              </a:spcBef>
              <a:spcAft>
                <a:spcPct val="0"/>
              </a:spcAft>
              <a:defRPr sz="2400">
                <a:solidFill>
                  <a:schemeClr val="tx1"/>
                </a:solidFill>
                <a:latin typeface="Times"/>
                <a:ea typeface="MS PGothic"/>
              </a:defRPr>
            </a:lvl9pPr>
          </a:lstStyle>
          <a:p>
            <a:pPr lvl="0">
              <a:defRPr/>
            </a:pPr>
            <a:r>
              <a:rPr lang="en-US" altLang="ko-KR" sz="4000" b="1">
                <a:solidFill>
                  <a:srgbClr val="4c4c4c"/>
                </a:solidFill>
              </a:rPr>
              <a:t>FDP</a:t>
            </a:r>
            <a:r>
              <a:rPr lang="ko-KR" altLang="en-US" sz="4000" b="1">
                <a:solidFill>
                  <a:srgbClr val="4c4c4c"/>
                </a:solidFill>
              </a:rPr>
              <a:t>의 만행으로 얼어붙는 지구</a:t>
            </a:r>
            <a:endParaRPr lang="ko-KR" altLang="en-US" sz="4000" b="1">
              <a:solidFill>
                <a:srgbClr val="4c4c4c"/>
              </a:solidFill>
            </a:endParaRPr>
          </a:p>
        </p:txBody>
      </p:sp>
      <p:sp>
        <p:nvSpPr>
          <p:cNvPr id="7172" name="Rectangle 4"/>
          <p:cNvSpPr>
            <a:spLocks noChangeArrowheads="1"/>
          </p:cNvSpPr>
          <p:nvPr/>
        </p:nvSpPr>
        <p:spPr>
          <a:xfrm>
            <a:off x="539552" y="3140968"/>
            <a:ext cx="1836204" cy="1764196"/>
          </a:xfrm>
          <a:prstGeom prst="rect">
            <a:avLst/>
          </a:prstGeom>
          <a:solidFill>
            <a:srgbClr val="cfc6ad"/>
          </a:solidFill>
          <a:ln w="9525">
            <a:solidFill>
              <a:schemeClr val="tx1"/>
            </a:solidFill>
            <a:miter/>
          </a:ln>
        </p:spPr>
        <p:txBody>
          <a:bodyPr wrap="none" anchor="ctr"/>
          <a:lstStyle>
            <a:lvl1pPr>
              <a:defRPr sz="2400">
                <a:solidFill>
                  <a:schemeClr val="tx1"/>
                </a:solidFill>
                <a:latin typeface="Times"/>
                <a:ea typeface="MS PGothic"/>
              </a:defRPr>
            </a:lvl1pPr>
            <a:lvl2pPr marL="742950" indent="-285750">
              <a:defRPr sz="2400">
                <a:solidFill>
                  <a:schemeClr val="tx1"/>
                </a:solidFill>
                <a:latin typeface="Times"/>
                <a:ea typeface="MS PGothic"/>
              </a:defRPr>
            </a:lvl2pPr>
            <a:lvl3pPr marL="1143000" indent="-228600">
              <a:defRPr sz="2400">
                <a:solidFill>
                  <a:schemeClr val="tx1"/>
                </a:solidFill>
                <a:latin typeface="Times"/>
                <a:ea typeface="MS PGothic"/>
              </a:defRPr>
            </a:lvl3pPr>
            <a:lvl4pPr marL="1600200" indent="-228600">
              <a:defRPr sz="2400">
                <a:solidFill>
                  <a:schemeClr val="tx1"/>
                </a:solidFill>
                <a:latin typeface="Times"/>
                <a:ea typeface="MS PGothic"/>
              </a:defRPr>
            </a:lvl4pPr>
            <a:lvl5pPr marL="2057400" indent="-228600">
              <a:defRPr sz="2400">
                <a:solidFill>
                  <a:schemeClr val="tx1"/>
                </a:solidFill>
                <a:latin typeface="Times"/>
                <a:ea typeface="MS PGothic"/>
              </a:defRPr>
            </a:lvl5pPr>
            <a:lvl6pPr marL="2514600" indent="-228600" eaLnBrk="0" fontAlgn="base" hangingPunct="0">
              <a:spcBef>
                <a:spcPct val="0"/>
              </a:spcBef>
              <a:spcAft>
                <a:spcPct val="0"/>
              </a:spcAft>
              <a:defRPr sz="2400">
                <a:solidFill>
                  <a:schemeClr val="tx1"/>
                </a:solidFill>
                <a:latin typeface="Times"/>
                <a:ea typeface="MS PGothic"/>
              </a:defRPr>
            </a:lvl6pPr>
            <a:lvl7pPr marL="2971800" indent="-228600" eaLnBrk="0" fontAlgn="base" hangingPunct="0">
              <a:spcBef>
                <a:spcPct val="0"/>
              </a:spcBef>
              <a:spcAft>
                <a:spcPct val="0"/>
              </a:spcAft>
              <a:defRPr sz="2400">
                <a:solidFill>
                  <a:schemeClr val="tx1"/>
                </a:solidFill>
                <a:latin typeface="Times"/>
                <a:ea typeface="MS PGothic"/>
              </a:defRPr>
            </a:lvl7pPr>
            <a:lvl8pPr marL="3429000" indent="-228600" eaLnBrk="0" fontAlgn="base" hangingPunct="0">
              <a:spcBef>
                <a:spcPct val="0"/>
              </a:spcBef>
              <a:spcAft>
                <a:spcPct val="0"/>
              </a:spcAft>
              <a:defRPr sz="2400">
                <a:solidFill>
                  <a:schemeClr val="tx1"/>
                </a:solidFill>
                <a:latin typeface="Times"/>
                <a:ea typeface="MS PGothic"/>
              </a:defRPr>
            </a:lvl8pPr>
            <a:lvl9pPr marL="3886200" indent="-228600" eaLnBrk="0" fontAlgn="base" hangingPunct="0">
              <a:spcBef>
                <a:spcPct val="0"/>
              </a:spcBef>
              <a:spcAft>
                <a:spcPct val="0"/>
              </a:spcAft>
              <a:defRPr sz="2400">
                <a:solidFill>
                  <a:schemeClr val="tx1"/>
                </a:solidFill>
                <a:latin typeface="Times"/>
                <a:ea typeface="MS PGothic"/>
              </a:defRPr>
            </a:lvl9pPr>
          </a:lstStyle>
          <a:p>
            <a:pPr lvl="0">
              <a:defRPr/>
            </a:pPr>
            <a:endParaRPr lang="en-GB" altLang="en-US"/>
          </a:p>
        </p:txBody>
      </p:sp>
      <p:sp>
        <p:nvSpPr>
          <p:cNvPr id="7173" name="Text Box 5"/>
          <p:cNvSpPr txBox="1">
            <a:spLocks noChangeArrowheads="1"/>
          </p:cNvSpPr>
          <p:nvPr/>
        </p:nvSpPr>
        <p:spPr>
          <a:xfrm>
            <a:off x="4800600" y="2971800"/>
            <a:ext cx="1905000" cy="457200"/>
          </a:xfrm>
          <a:prstGeom prst="rect">
            <a:avLst/>
          </a:prstGeom>
          <a:noFill/>
          <a:ln>
            <a:noFill/>
          </a:ln>
        </p:spPr>
        <p:txBody>
          <a:bodyPr>
            <a:spAutoFit/>
          </a:bodyPr>
          <a:lstStyle>
            <a:lvl1pPr>
              <a:defRPr sz="2400">
                <a:solidFill>
                  <a:schemeClr val="tx1"/>
                </a:solidFill>
                <a:latin typeface="Times"/>
                <a:ea typeface="MS PGothic"/>
              </a:defRPr>
            </a:lvl1pPr>
            <a:lvl2pPr marL="742950" indent="-285750">
              <a:defRPr sz="2400">
                <a:solidFill>
                  <a:schemeClr val="tx1"/>
                </a:solidFill>
                <a:latin typeface="Times"/>
                <a:ea typeface="MS PGothic"/>
              </a:defRPr>
            </a:lvl2pPr>
            <a:lvl3pPr marL="1143000" indent="-228600">
              <a:defRPr sz="2400">
                <a:solidFill>
                  <a:schemeClr val="tx1"/>
                </a:solidFill>
                <a:latin typeface="Times"/>
                <a:ea typeface="MS PGothic"/>
              </a:defRPr>
            </a:lvl3pPr>
            <a:lvl4pPr marL="1600200" indent="-228600">
              <a:defRPr sz="2400">
                <a:solidFill>
                  <a:schemeClr val="tx1"/>
                </a:solidFill>
                <a:latin typeface="Times"/>
                <a:ea typeface="MS PGothic"/>
              </a:defRPr>
            </a:lvl4pPr>
            <a:lvl5pPr marL="2057400" indent="-228600">
              <a:defRPr sz="2400">
                <a:solidFill>
                  <a:schemeClr val="tx1"/>
                </a:solidFill>
                <a:latin typeface="Times"/>
                <a:ea typeface="MS PGothic"/>
              </a:defRPr>
            </a:lvl5pPr>
            <a:lvl6pPr marL="2514600" indent="-228600" eaLnBrk="0" fontAlgn="base" hangingPunct="0">
              <a:spcBef>
                <a:spcPct val="0"/>
              </a:spcBef>
              <a:spcAft>
                <a:spcPct val="0"/>
              </a:spcAft>
              <a:defRPr sz="2400">
                <a:solidFill>
                  <a:schemeClr val="tx1"/>
                </a:solidFill>
                <a:latin typeface="Times"/>
                <a:ea typeface="MS PGothic"/>
              </a:defRPr>
            </a:lvl6pPr>
            <a:lvl7pPr marL="2971800" indent="-228600" eaLnBrk="0" fontAlgn="base" hangingPunct="0">
              <a:spcBef>
                <a:spcPct val="0"/>
              </a:spcBef>
              <a:spcAft>
                <a:spcPct val="0"/>
              </a:spcAft>
              <a:defRPr sz="2400">
                <a:solidFill>
                  <a:schemeClr val="tx1"/>
                </a:solidFill>
                <a:latin typeface="Times"/>
                <a:ea typeface="MS PGothic"/>
              </a:defRPr>
            </a:lvl7pPr>
            <a:lvl8pPr marL="3429000" indent="-228600" eaLnBrk="0" fontAlgn="base" hangingPunct="0">
              <a:spcBef>
                <a:spcPct val="0"/>
              </a:spcBef>
              <a:spcAft>
                <a:spcPct val="0"/>
              </a:spcAft>
              <a:defRPr sz="2400">
                <a:solidFill>
                  <a:schemeClr val="tx1"/>
                </a:solidFill>
                <a:latin typeface="Times"/>
                <a:ea typeface="MS PGothic"/>
              </a:defRPr>
            </a:lvl8pPr>
            <a:lvl9pPr marL="3886200" indent="-228600" eaLnBrk="0" fontAlgn="base" hangingPunct="0">
              <a:spcBef>
                <a:spcPct val="0"/>
              </a:spcBef>
              <a:spcAft>
                <a:spcPct val="0"/>
              </a:spcAft>
              <a:defRPr sz="2400">
                <a:solidFill>
                  <a:schemeClr val="tx1"/>
                </a:solidFill>
                <a:latin typeface="Times"/>
                <a:ea typeface="MS PGothic"/>
              </a:defRPr>
            </a:lvl9pPr>
          </a:lstStyle>
          <a:p>
            <a:pPr>
              <a:spcBef>
                <a:spcPct val="50000"/>
              </a:spcBef>
              <a:defRPr/>
            </a:pPr>
            <a:endParaRPr lang="en-GB" altLang="en-US">
              <a:latin typeface="Arial"/>
            </a:endParaRPr>
          </a:p>
        </p:txBody>
      </p:sp>
      <p:sp>
        <p:nvSpPr>
          <p:cNvPr id="7174" name="Text Box 6"/>
          <p:cNvSpPr txBox="1">
            <a:spLocks noChangeArrowheads="1"/>
          </p:cNvSpPr>
          <p:nvPr/>
        </p:nvSpPr>
        <p:spPr>
          <a:xfrm>
            <a:off x="2411760" y="2987558"/>
            <a:ext cx="3312367" cy="3839962"/>
          </a:xfrm>
          <a:prstGeom prst="rect">
            <a:avLst/>
          </a:prstGeom>
          <a:noFill/>
          <a:ln>
            <a:noFill/>
          </a:ln>
        </p:spPr>
        <p:txBody>
          <a:bodyPr wrap="square">
            <a:spAutoFit/>
          </a:bodyPr>
          <a:lstStyle>
            <a:lvl1pPr>
              <a:defRPr sz="2400">
                <a:solidFill>
                  <a:schemeClr val="tx1"/>
                </a:solidFill>
                <a:latin typeface="Times"/>
                <a:ea typeface="MS PGothic"/>
              </a:defRPr>
            </a:lvl1pPr>
            <a:lvl2pPr marL="742950" indent="-285750">
              <a:defRPr sz="2400">
                <a:solidFill>
                  <a:schemeClr val="tx1"/>
                </a:solidFill>
                <a:latin typeface="Times"/>
                <a:ea typeface="MS PGothic"/>
              </a:defRPr>
            </a:lvl2pPr>
            <a:lvl3pPr marL="1143000" indent="-228600">
              <a:defRPr sz="2400">
                <a:solidFill>
                  <a:schemeClr val="tx1"/>
                </a:solidFill>
                <a:latin typeface="Times"/>
                <a:ea typeface="MS PGothic"/>
              </a:defRPr>
            </a:lvl3pPr>
            <a:lvl4pPr marL="1600200" indent="-228600">
              <a:defRPr sz="2400">
                <a:solidFill>
                  <a:schemeClr val="tx1"/>
                </a:solidFill>
                <a:latin typeface="Times"/>
                <a:ea typeface="MS PGothic"/>
              </a:defRPr>
            </a:lvl4pPr>
            <a:lvl5pPr marL="2057400" indent="-228600">
              <a:defRPr sz="2400">
                <a:solidFill>
                  <a:schemeClr val="tx1"/>
                </a:solidFill>
                <a:latin typeface="Times"/>
                <a:ea typeface="MS PGothic"/>
              </a:defRPr>
            </a:lvl5pPr>
            <a:lvl6pPr marL="2514600" indent="-228600" eaLnBrk="0" fontAlgn="base" hangingPunct="0">
              <a:spcBef>
                <a:spcPct val="0"/>
              </a:spcBef>
              <a:spcAft>
                <a:spcPct val="0"/>
              </a:spcAft>
              <a:defRPr sz="2400">
                <a:solidFill>
                  <a:schemeClr val="tx1"/>
                </a:solidFill>
                <a:latin typeface="Times"/>
                <a:ea typeface="MS PGothic"/>
              </a:defRPr>
            </a:lvl6pPr>
            <a:lvl7pPr marL="2971800" indent="-228600" eaLnBrk="0" fontAlgn="base" hangingPunct="0">
              <a:spcBef>
                <a:spcPct val="0"/>
              </a:spcBef>
              <a:spcAft>
                <a:spcPct val="0"/>
              </a:spcAft>
              <a:defRPr sz="2400">
                <a:solidFill>
                  <a:schemeClr val="tx1"/>
                </a:solidFill>
                <a:latin typeface="Times"/>
                <a:ea typeface="MS PGothic"/>
              </a:defRPr>
            </a:lvl7pPr>
            <a:lvl8pPr marL="3429000" indent="-228600" eaLnBrk="0" fontAlgn="base" hangingPunct="0">
              <a:spcBef>
                <a:spcPct val="0"/>
              </a:spcBef>
              <a:spcAft>
                <a:spcPct val="0"/>
              </a:spcAft>
              <a:defRPr sz="2400">
                <a:solidFill>
                  <a:schemeClr val="tx1"/>
                </a:solidFill>
                <a:latin typeface="Times"/>
                <a:ea typeface="MS PGothic"/>
              </a:defRPr>
            </a:lvl8pPr>
            <a:lvl9pPr marL="3886200" indent="-228600" eaLnBrk="0" fontAlgn="base" hangingPunct="0">
              <a:spcBef>
                <a:spcPct val="0"/>
              </a:spcBef>
              <a:spcAft>
                <a:spcPct val="0"/>
              </a:spcAft>
              <a:defRPr sz="2400">
                <a:solidFill>
                  <a:schemeClr val="tx1"/>
                </a:solidFill>
                <a:latin typeface="Times"/>
                <a:ea typeface="MS PGothic"/>
              </a:defRPr>
            </a:lvl9pPr>
          </a:lstStyle>
          <a:p>
            <a:pPr>
              <a:spcBef>
                <a:spcPct val="50000"/>
              </a:spcBef>
              <a:defRPr/>
            </a:pPr>
            <a:r>
              <a:rPr lang="en-US" altLang="en-US" sz="1200">
                <a:solidFill>
                  <a:srgbClr val="4c4c4c"/>
                </a:solidFill>
              </a:rPr>
              <a:t>정부와 연합단체들은 이를 해결하기위해 유전자 변형 및 화학적으로 식품을 생산했다. 많은 연구진들 덕분에 식량난은 점차 완화되어 갔다.</a:t>
            </a:r>
            <a:endParaRPr lang="en-US" altLang="en-US" sz="1200">
              <a:solidFill>
                <a:srgbClr val="4c4c4c"/>
              </a:solidFill>
            </a:endParaRPr>
          </a:p>
          <a:p>
            <a:pPr>
              <a:spcBef>
                <a:spcPct val="50000"/>
              </a:spcBef>
              <a:defRPr/>
            </a:pPr>
            <a:r>
              <a:rPr lang="en-US" altLang="en-US" sz="1200">
                <a:solidFill>
                  <a:srgbClr val="4c4c4c"/>
                </a:solidFill>
              </a:rPr>
              <a:t>하지만 몇 년 후 발생한 대 지진은 식품 연구 센터와 첨단 장비로만 설계된 공장이 위치한 지역을 강타했다. 이런 영향으로 공급량이 절반 가까이로 줄어들게 되었고 2차 식량난이 터졌다.</a:t>
            </a:r>
            <a:endParaRPr lang="en-US" altLang="en-US" sz="1200">
              <a:solidFill>
                <a:srgbClr val="4c4c4c"/>
              </a:solidFill>
            </a:endParaRPr>
          </a:p>
          <a:p>
            <a:pPr>
              <a:spcBef>
                <a:spcPct val="50000"/>
              </a:spcBef>
              <a:defRPr/>
            </a:pPr>
            <a:r>
              <a:rPr lang="en-US" altLang="en-US" sz="1200">
                <a:solidFill>
                  <a:srgbClr val="4c4c4c"/>
                </a:solidFill>
              </a:rPr>
              <a:t>시민들이 식량의 모자람을 탓하자 식품 생산의 전반을 담당하던 국제 기관 LIV는 고개를 돌려 이런 식량난의 원인을 인구수라고 판단내렸고, 은밀하게 프로젝트를 하나 준비하기 시작했다. 그리고 3년 후 LIV는 완성된 물건을 몇몇 지역을 제외한 세계 곳곳에 뿌리기 시작했다.</a:t>
            </a:r>
            <a:endParaRPr lang="en-US" altLang="en-US" sz="1200">
              <a:solidFill>
                <a:srgbClr val="4c4c4c"/>
              </a:solidFill>
            </a:endParaRPr>
          </a:p>
          <a:p>
            <a:pPr>
              <a:spcBef>
                <a:spcPct val="50000"/>
              </a:spcBef>
              <a:defRPr/>
            </a:pPr>
            <a:r>
              <a:rPr lang="en-US" altLang="en-US" sz="1200">
                <a:solidFill>
                  <a:srgbClr val="4c4c4c"/>
                </a:solidFill>
              </a:rPr>
              <a:t>물건의 이름은 For the Decreasing Population. 줄여서 FDP는 기화화된 약품으로 호흡기를 통해 인간을 순식간에 죽인다. 여러번의 실험에 걸쳐 다른 동물들에게는 피해가 가지 않도록 조정했으며, 오직 인간에게만 통하는 약물로 작용하도록 만들었다.</a:t>
            </a:r>
            <a:endParaRPr lang="en-US" altLang="en-US" sz="1200">
              <a:solidFill>
                <a:srgbClr val="4c4c4c"/>
              </a:solidFill>
            </a:endParaRPr>
          </a:p>
        </p:txBody>
      </p:sp>
      <p:sp>
        <p:nvSpPr>
          <p:cNvPr id="7175" name="Text Box 7"/>
          <p:cNvSpPr txBox="1">
            <a:spLocks noChangeArrowheads="1"/>
          </p:cNvSpPr>
          <p:nvPr/>
        </p:nvSpPr>
        <p:spPr>
          <a:xfrm>
            <a:off x="5652120" y="2960948"/>
            <a:ext cx="3348372" cy="3657022"/>
          </a:xfrm>
          <a:prstGeom prst="rect">
            <a:avLst/>
          </a:prstGeom>
          <a:noFill/>
          <a:ln>
            <a:noFill/>
          </a:ln>
        </p:spPr>
        <p:txBody>
          <a:bodyPr wrap="square">
            <a:spAutoFit/>
          </a:bodyPr>
          <a:lstStyle>
            <a:lvl1pPr>
              <a:defRPr sz="2400">
                <a:solidFill>
                  <a:schemeClr val="tx1"/>
                </a:solidFill>
                <a:latin typeface="Times"/>
                <a:ea typeface="MS PGothic"/>
              </a:defRPr>
            </a:lvl1pPr>
            <a:lvl2pPr marL="742950" indent="-285750">
              <a:defRPr sz="2400">
                <a:solidFill>
                  <a:schemeClr val="tx1"/>
                </a:solidFill>
                <a:latin typeface="Times"/>
                <a:ea typeface="MS PGothic"/>
              </a:defRPr>
            </a:lvl2pPr>
            <a:lvl3pPr marL="1143000" indent="-228600">
              <a:defRPr sz="2400">
                <a:solidFill>
                  <a:schemeClr val="tx1"/>
                </a:solidFill>
                <a:latin typeface="Times"/>
                <a:ea typeface="MS PGothic"/>
              </a:defRPr>
            </a:lvl3pPr>
            <a:lvl4pPr marL="1600200" indent="-228600">
              <a:defRPr sz="2400">
                <a:solidFill>
                  <a:schemeClr val="tx1"/>
                </a:solidFill>
                <a:latin typeface="Times"/>
                <a:ea typeface="MS PGothic"/>
              </a:defRPr>
            </a:lvl4pPr>
            <a:lvl5pPr marL="2057400" indent="-228600">
              <a:defRPr sz="2400">
                <a:solidFill>
                  <a:schemeClr val="tx1"/>
                </a:solidFill>
                <a:latin typeface="Times"/>
                <a:ea typeface="MS PGothic"/>
              </a:defRPr>
            </a:lvl5pPr>
            <a:lvl6pPr marL="2514600" indent="-228600" eaLnBrk="0" fontAlgn="base" hangingPunct="0">
              <a:spcBef>
                <a:spcPct val="0"/>
              </a:spcBef>
              <a:spcAft>
                <a:spcPct val="0"/>
              </a:spcAft>
              <a:defRPr sz="2400">
                <a:solidFill>
                  <a:schemeClr val="tx1"/>
                </a:solidFill>
                <a:latin typeface="Times"/>
                <a:ea typeface="MS PGothic"/>
              </a:defRPr>
            </a:lvl6pPr>
            <a:lvl7pPr marL="2971800" indent="-228600" eaLnBrk="0" fontAlgn="base" hangingPunct="0">
              <a:spcBef>
                <a:spcPct val="0"/>
              </a:spcBef>
              <a:spcAft>
                <a:spcPct val="0"/>
              </a:spcAft>
              <a:defRPr sz="2400">
                <a:solidFill>
                  <a:schemeClr val="tx1"/>
                </a:solidFill>
                <a:latin typeface="Times"/>
                <a:ea typeface="MS PGothic"/>
              </a:defRPr>
            </a:lvl7pPr>
            <a:lvl8pPr marL="3429000" indent="-228600" eaLnBrk="0" fontAlgn="base" hangingPunct="0">
              <a:spcBef>
                <a:spcPct val="0"/>
              </a:spcBef>
              <a:spcAft>
                <a:spcPct val="0"/>
              </a:spcAft>
              <a:defRPr sz="2400">
                <a:solidFill>
                  <a:schemeClr val="tx1"/>
                </a:solidFill>
                <a:latin typeface="Times"/>
                <a:ea typeface="MS PGothic"/>
              </a:defRPr>
            </a:lvl8pPr>
            <a:lvl9pPr marL="3886200" indent="-228600" eaLnBrk="0" fontAlgn="base" hangingPunct="0">
              <a:spcBef>
                <a:spcPct val="0"/>
              </a:spcBef>
              <a:spcAft>
                <a:spcPct val="0"/>
              </a:spcAft>
              <a:defRPr sz="2400">
                <a:solidFill>
                  <a:schemeClr val="tx1"/>
                </a:solidFill>
                <a:latin typeface="Times"/>
                <a:ea typeface="MS PGothic"/>
              </a:defRPr>
            </a:lvl9pPr>
          </a:lstStyle>
          <a:p>
            <a:pPr>
              <a:spcBef>
                <a:spcPct val="50000"/>
              </a:spcBef>
              <a:defRPr/>
            </a:pPr>
            <a:r>
              <a:rPr lang="en-US" altLang="en-US" sz="1200">
                <a:solidFill>
                  <a:srgbClr val="4c4c4c"/>
                </a:solidFill>
              </a:rPr>
              <a:t>FDP는 대기의 일부 성분에 달라붙어 인간에게 흡수 된다는 단점이 있었는데, 이 양이 환경에 큰 영향을 미치지 않을 것이라는 판단하에 전 세계에 살포되었다. 전 세계의 정치, 경제, 산업의 정점에 서 있는 이들과 그들의 친지들은 안전한 곳에서 세계에서 일어나는 일을 실시간으로 지켜보는 와중에 사람들은 죽어나가기 시작했다.</a:t>
            </a:r>
            <a:endParaRPr lang="en-US" altLang="en-US" sz="1200">
              <a:solidFill>
                <a:srgbClr val="4c4c4c"/>
              </a:solidFill>
            </a:endParaRPr>
          </a:p>
          <a:p>
            <a:pPr>
              <a:spcBef>
                <a:spcPct val="50000"/>
              </a:spcBef>
              <a:defRPr/>
            </a:pPr>
            <a:endParaRPr lang="en-US" altLang="en-US" sz="1200">
              <a:solidFill>
                <a:srgbClr val="4c4c4c"/>
              </a:solidFill>
            </a:endParaRPr>
          </a:p>
          <a:p>
            <a:pPr>
              <a:spcBef>
                <a:spcPct val="50000"/>
              </a:spcBef>
              <a:defRPr/>
            </a:pPr>
            <a:r>
              <a:rPr lang="en-US" altLang="en-US" sz="1200">
                <a:solidFill>
                  <a:srgbClr val="4c4c4c"/>
                </a:solidFill>
              </a:rPr>
              <a:t>오직 밀폐된 공간에서만 실험을 가행하던 연구진들의 판단 실수로 인해 자연으로 뿌려진 FDP는 자연적인 대기와 접촉하여 이상현상을 일으켰다. 이상현상으로 인해  대기중의 성분 비율이 급격히 바뀌기 시작했고, 빙하기의 조건과 일치하는 대기 성분에 맞춰지게 되었으며 결국 뚝 떨어진 기온으로 인해 빙하기가 도래했다.</a:t>
            </a:r>
            <a:endParaRPr lang="en-US" altLang="en-US" sz="1200">
              <a:solidFill>
                <a:srgbClr val="4c4c4c"/>
              </a:solidFill>
            </a:endParaRPr>
          </a:p>
          <a:p>
            <a:pPr>
              <a:spcBef>
                <a:spcPct val="50000"/>
              </a:spcBef>
              <a:defRPr/>
            </a:pPr>
            <a:r>
              <a:rPr lang="en-US" altLang="en-US" sz="1200">
                <a:solidFill>
                  <a:srgbClr val="4c4c4c"/>
                </a:solidFill>
              </a:rPr>
              <a:t>살상 기체 FDP가 통하지 않아 살아남는 사람들도 몇몇이 있었지만, 그 중 대부분은 급작스런 추위를 견디지 못해 얼어 죽게 되었다.</a:t>
            </a:r>
            <a:endParaRPr lang="en-US" altLang="en-US" sz="1200">
              <a:solidFill>
                <a:srgbClr val="4c4c4c"/>
              </a:solidFill>
            </a:endParaRPr>
          </a:p>
        </p:txBody>
      </p:sp>
      <p:pic>
        <p:nvPicPr>
          <p:cNvPr id="7176" name="Picture 8" descr="shadow"/>
          <p:cNvPicPr>
            <a:picLocks noChangeAspect="1" noChangeArrowheads="1"/>
          </p:cNvPicPr>
          <p:nvPr/>
        </p:nvPicPr>
        <p:blipFill rotWithShape="1">
          <a:blip r:embed="rId4"/>
          <a:srcRect/>
          <a:stretch>
            <a:fillRect/>
          </a:stretch>
        </p:blipFill>
        <p:spPr>
          <a:xfrm>
            <a:off x="683567" y="3032956"/>
            <a:ext cx="1612110" cy="1764196"/>
          </a:xfrm>
          <a:prstGeom prst="rect">
            <a:avLst/>
          </a:prstGeom>
          <a:noFill/>
          <a:ln>
            <a:noFill/>
          </a:ln>
        </p:spPr>
      </p:pic>
      <p:sp>
        <p:nvSpPr>
          <p:cNvPr id="7177" name="Text Box 10"/>
          <p:cNvSpPr txBox="1">
            <a:spLocks noChangeArrowheads="1"/>
          </p:cNvSpPr>
          <p:nvPr/>
        </p:nvSpPr>
        <p:spPr>
          <a:xfrm>
            <a:off x="3403917" y="951446"/>
            <a:ext cx="2336165" cy="641350"/>
          </a:xfrm>
          <a:prstGeom prst="rect">
            <a:avLst/>
          </a:prstGeom>
          <a:noFill/>
          <a:ln>
            <a:noFill/>
          </a:ln>
          <a:effectLst/>
        </p:spPr>
        <p:txBody>
          <a:bodyPr wrap="none">
            <a:spAutoFit/>
          </a:bodyPr>
          <a:lstStyle>
            <a:lvl1pPr>
              <a:defRPr sz="2400">
                <a:solidFill>
                  <a:schemeClr val="tx1"/>
                </a:solidFill>
                <a:latin typeface="Times"/>
                <a:ea typeface="MS PGothic"/>
              </a:defRPr>
            </a:lvl1pPr>
            <a:lvl2pPr marL="742950" indent="-285750">
              <a:defRPr sz="2400">
                <a:solidFill>
                  <a:schemeClr val="tx1"/>
                </a:solidFill>
                <a:latin typeface="Times"/>
                <a:ea typeface="MS PGothic"/>
              </a:defRPr>
            </a:lvl2pPr>
            <a:lvl3pPr marL="1143000" indent="-228600">
              <a:defRPr sz="2400">
                <a:solidFill>
                  <a:schemeClr val="tx1"/>
                </a:solidFill>
                <a:latin typeface="Times"/>
                <a:ea typeface="MS PGothic"/>
              </a:defRPr>
            </a:lvl3pPr>
            <a:lvl4pPr marL="1600200" indent="-228600">
              <a:defRPr sz="2400">
                <a:solidFill>
                  <a:schemeClr val="tx1"/>
                </a:solidFill>
                <a:latin typeface="Times"/>
                <a:ea typeface="MS PGothic"/>
              </a:defRPr>
            </a:lvl4pPr>
            <a:lvl5pPr marL="2057400" indent="-228600">
              <a:defRPr sz="2400">
                <a:solidFill>
                  <a:schemeClr val="tx1"/>
                </a:solidFill>
                <a:latin typeface="Times"/>
                <a:ea typeface="MS PGothic"/>
              </a:defRPr>
            </a:lvl5pPr>
            <a:lvl6pPr marL="2514600" indent="-228600" eaLnBrk="0" fontAlgn="base" hangingPunct="0">
              <a:spcBef>
                <a:spcPct val="0"/>
              </a:spcBef>
              <a:spcAft>
                <a:spcPct val="0"/>
              </a:spcAft>
              <a:defRPr sz="2400">
                <a:solidFill>
                  <a:schemeClr val="tx1"/>
                </a:solidFill>
                <a:latin typeface="Times"/>
                <a:ea typeface="MS PGothic"/>
              </a:defRPr>
            </a:lvl6pPr>
            <a:lvl7pPr marL="2971800" indent="-228600" eaLnBrk="0" fontAlgn="base" hangingPunct="0">
              <a:spcBef>
                <a:spcPct val="0"/>
              </a:spcBef>
              <a:spcAft>
                <a:spcPct val="0"/>
              </a:spcAft>
              <a:defRPr sz="2400">
                <a:solidFill>
                  <a:schemeClr val="tx1"/>
                </a:solidFill>
                <a:latin typeface="Times"/>
                <a:ea typeface="MS PGothic"/>
              </a:defRPr>
            </a:lvl7pPr>
            <a:lvl8pPr marL="3429000" indent="-228600" eaLnBrk="0" fontAlgn="base" hangingPunct="0">
              <a:spcBef>
                <a:spcPct val="0"/>
              </a:spcBef>
              <a:spcAft>
                <a:spcPct val="0"/>
              </a:spcAft>
              <a:defRPr sz="2400">
                <a:solidFill>
                  <a:schemeClr val="tx1"/>
                </a:solidFill>
                <a:latin typeface="Times"/>
                <a:ea typeface="MS PGothic"/>
              </a:defRPr>
            </a:lvl8pPr>
            <a:lvl9pPr marL="3886200" indent="-228600" eaLnBrk="0" fontAlgn="base" hangingPunct="0">
              <a:spcBef>
                <a:spcPct val="0"/>
              </a:spcBef>
              <a:spcAft>
                <a:spcPct val="0"/>
              </a:spcAft>
              <a:defRPr sz="2400">
                <a:solidFill>
                  <a:schemeClr val="tx1"/>
                </a:solidFill>
                <a:latin typeface="Times"/>
                <a:ea typeface="MS PGothic"/>
              </a:defRPr>
            </a:lvl9pPr>
          </a:lstStyle>
          <a:p>
            <a:pPr lvl="0">
              <a:defRPr/>
            </a:pPr>
            <a:r>
              <a:rPr lang="en-US" altLang="ko-KR" sz="3600" b="1">
                <a:solidFill>
                  <a:srgbClr val="1c1c1c"/>
                </a:solidFill>
                <a:latin typeface="Castellar"/>
              </a:rPr>
              <a:t>EF TIMES</a:t>
            </a:r>
            <a:endParaRPr lang="en-US" altLang="ko-KR" sz="3600" b="1">
              <a:solidFill>
                <a:srgbClr val="1c1c1c"/>
              </a:solidFill>
              <a:latin typeface="Castellar"/>
            </a:endParaRPr>
          </a:p>
        </p:txBody>
      </p:sp>
      <p:sp>
        <p:nvSpPr>
          <p:cNvPr id="7178" name="Text Box 11"/>
          <p:cNvSpPr txBox="1">
            <a:spLocks noChangeArrowheads="1"/>
          </p:cNvSpPr>
          <p:nvPr/>
        </p:nvSpPr>
        <p:spPr>
          <a:xfrm>
            <a:off x="3041650" y="1835150"/>
            <a:ext cx="3062288" cy="336550"/>
          </a:xfrm>
          <a:prstGeom prst="rect">
            <a:avLst/>
          </a:prstGeom>
          <a:noFill/>
          <a:ln>
            <a:noFill/>
          </a:ln>
        </p:spPr>
        <p:txBody>
          <a:bodyPr wrap="none">
            <a:spAutoFit/>
          </a:bodyPr>
          <a:lstStyle>
            <a:lvl1pPr>
              <a:defRPr sz="2400">
                <a:solidFill>
                  <a:schemeClr val="tx1"/>
                </a:solidFill>
                <a:latin typeface="Times"/>
                <a:ea typeface="MS PGothic"/>
              </a:defRPr>
            </a:lvl1pPr>
            <a:lvl2pPr marL="742950" indent="-285750">
              <a:defRPr sz="2400">
                <a:solidFill>
                  <a:schemeClr val="tx1"/>
                </a:solidFill>
                <a:latin typeface="Times"/>
                <a:ea typeface="MS PGothic"/>
              </a:defRPr>
            </a:lvl2pPr>
            <a:lvl3pPr marL="1143000" indent="-228600">
              <a:defRPr sz="2400">
                <a:solidFill>
                  <a:schemeClr val="tx1"/>
                </a:solidFill>
                <a:latin typeface="Times"/>
                <a:ea typeface="MS PGothic"/>
              </a:defRPr>
            </a:lvl3pPr>
            <a:lvl4pPr marL="1600200" indent="-228600">
              <a:defRPr sz="2400">
                <a:solidFill>
                  <a:schemeClr val="tx1"/>
                </a:solidFill>
                <a:latin typeface="Times"/>
                <a:ea typeface="MS PGothic"/>
              </a:defRPr>
            </a:lvl4pPr>
            <a:lvl5pPr marL="2057400" indent="-228600">
              <a:defRPr sz="2400">
                <a:solidFill>
                  <a:schemeClr val="tx1"/>
                </a:solidFill>
                <a:latin typeface="Times"/>
                <a:ea typeface="MS PGothic"/>
              </a:defRPr>
            </a:lvl5pPr>
            <a:lvl6pPr marL="2514600" indent="-228600" eaLnBrk="0" fontAlgn="base" hangingPunct="0">
              <a:spcBef>
                <a:spcPct val="0"/>
              </a:spcBef>
              <a:spcAft>
                <a:spcPct val="0"/>
              </a:spcAft>
              <a:defRPr sz="2400">
                <a:solidFill>
                  <a:schemeClr val="tx1"/>
                </a:solidFill>
                <a:latin typeface="Times"/>
                <a:ea typeface="MS PGothic"/>
              </a:defRPr>
            </a:lvl6pPr>
            <a:lvl7pPr marL="2971800" indent="-228600" eaLnBrk="0" fontAlgn="base" hangingPunct="0">
              <a:spcBef>
                <a:spcPct val="0"/>
              </a:spcBef>
              <a:spcAft>
                <a:spcPct val="0"/>
              </a:spcAft>
              <a:defRPr sz="2400">
                <a:solidFill>
                  <a:schemeClr val="tx1"/>
                </a:solidFill>
                <a:latin typeface="Times"/>
                <a:ea typeface="MS PGothic"/>
              </a:defRPr>
            </a:lvl7pPr>
            <a:lvl8pPr marL="3429000" indent="-228600" eaLnBrk="0" fontAlgn="base" hangingPunct="0">
              <a:spcBef>
                <a:spcPct val="0"/>
              </a:spcBef>
              <a:spcAft>
                <a:spcPct val="0"/>
              </a:spcAft>
              <a:defRPr sz="2400">
                <a:solidFill>
                  <a:schemeClr val="tx1"/>
                </a:solidFill>
                <a:latin typeface="Times"/>
                <a:ea typeface="MS PGothic"/>
              </a:defRPr>
            </a:lvl8pPr>
            <a:lvl9pPr marL="3886200" indent="-228600" eaLnBrk="0" fontAlgn="base" hangingPunct="0">
              <a:spcBef>
                <a:spcPct val="0"/>
              </a:spcBef>
              <a:spcAft>
                <a:spcPct val="0"/>
              </a:spcAft>
              <a:defRPr sz="2400">
                <a:solidFill>
                  <a:schemeClr val="tx1"/>
                </a:solidFill>
                <a:latin typeface="Times"/>
                <a:ea typeface="MS PGothic"/>
              </a:defRPr>
            </a:lvl9pPr>
          </a:lstStyle>
          <a:p>
            <a:pPr lvl="0">
              <a:defRPr/>
            </a:pPr>
            <a:r>
              <a:rPr lang="en-US" altLang="en-US" sz="1600" b="1">
                <a:solidFill>
                  <a:srgbClr val="4c4c4c"/>
                </a:solidFill>
              </a:rPr>
              <a:t>YOUR CATCH PHRASE HERE</a:t>
            </a:r>
            <a:endParaRPr lang="en-US" altLang="en-US" sz="1600" b="1">
              <a:solidFill>
                <a:srgbClr val="4c4c4c"/>
              </a:solidFill>
            </a:endParaRPr>
          </a:p>
        </p:txBody>
      </p:sp>
      <p:sp>
        <p:nvSpPr>
          <p:cNvPr id="7179" name="Text Box 12"/>
          <p:cNvSpPr txBox="1">
            <a:spLocks noChangeArrowheads="1"/>
          </p:cNvSpPr>
          <p:nvPr/>
        </p:nvSpPr>
        <p:spPr>
          <a:xfrm>
            <a:off x="7559675" y="1865313"/>
            <a:ext cx="963613" cy="274637"/>
          </a:xfrm>
          <a:prstGeom prst="rect">
            <a:avLst/>
          </a:prstGeom>
          <a:noFill/>
          <a:ln>
            <a:noFill/>
          </a:ln>
        </p:spPr>
        <p:txBody>
          <a:bodyPr wrap="none">
            <a:spAutoFit/>
          </a:bodyPr>
          <a:lstStyle>
            <a:lvl1pPr>
              <a:defRPr sz="2400">
                <a:solidFill>
                  <a:schemeClr val="tx1"/>
                </a:solidFill>
                <a:latin typeface="Times"/>
                <a:ea typeface="MS PGothic"/>
              </a:defRPr>
            </a:lvl1pPr>
            <a:lvl2pPr marL="742950" indent="-285750">
              <a:defRPr sz="2400">
                <a:solidFill>
                  <a:schemeClr val="tx1"/>
                </a:solidFill>
                <a:latin typeface="Times"/>
                <a:ea typeface="MS PGothic"/>
              </a:defRPr>
            </a:lvl2pPr>
            <a:lvl3pPr marL="1143000" indent="-228600">
              <a:defRPr sz="2400">
                <a:solidFill>
                  <a:schemeClr val="tx1"/>
                </a:solidFill>
                <a:latin typeface="Times"/>
                <a:ea typeface="MS PGothic"/>
              </a:defRPr>
            </a:lvl3pPr>
            <a:lvl4pPr marL="1600200" indent="-228600">
              <a:defRPr sz="2400">
                <a:solidFill>
                  <a:schemeClr val="tx1"/>
                </a:solidFill>
                <a:latin typeface="Times"/>
                <a:ea typeface="MS PGothic"/>
              </a:defRPr>
            </a:lvl4pPr>
            <a:lvl5pPr marL="2057400" indent="-228600">
              <a:defRPr sz="2400">
                <a:solidFill>
                  <a:schemeClr val="tx1"/>
                </a:solidFill>
                <a:latin typeface="Times"/>
                <a:ea typeface="MS PGothic"/>
              </a:defRPr>
            </a:lvl5pPr>
            <a:lvl6pPr marL="2514600" indent="-228600" eaLnBrk="0" fontAlgn="base" hangingPunct="0">
              <a:spcBef>
                <a:spcPct val="0"/>
              </a:spcBef>
              <a:spcAft>
                <a:spcPct val="0"/>
              </a:spcAft>
              <a:defRPr sz="2400">
                <a:solidFill>
                  <a:schemeClr val="tx1"/>
                </a:solidFill>
                <a:latin typeface="Times"/>
                <a:ea typeface="MS PGothic"/>
              </a:defRPr>
            </a:lvl6pPr>
            <a:lvl7pPr marL="2971800" indent="-228600" eaLnBrk="0" fontAlgn="base" hangingPunct="0">
              <a:spcBef>
                <a:spcPct val="0"/>
              </a:spcBef>
              <a:spcAft>
                <a:spcPct val="0"/>
              </a:spcAft>
              <a:defRPr sz="2400">
                <a:solidFill>
                  <a:schemeClr val="tx1"/>
                </a:solidFill>
                <a:latin typeface="Times"/>
                <a:ea typeface="MS PGothic"/>
              </a:defRPr>
            </a:lvl7pPr>
            <a:lvl8pPr marL="3429000" indent="-228600" eaLnBrk="0" fontAlgn="base" hangingPunct="0">
              <a:spcBef>
                <a:spcPct val="0"/>
              </a:spcBef>
              <a:spcAft>
                <a:spcPct val="0"/>
              </a:spcAft>
              <a:defRPr sz="2400">
                <a:solidFill>
                  <a:schemeClr val="tx1"/>
                </a:solidFill>
                <a:latin typeface="Times"/>
                <a:ea typeface="MS PGothic"/>
              </a:defRPr>
            </a:lvl8pPr>
            <a:lvl9pPr marL="3886200" indent="-228600" eaLnBrk="0" fontAlgn="base" hangingPunct="0">
              <a:spcBef>
                <a:spcPct val="0"/>
              </a:spcBef>
              <a:spcAft>
                <a:spcPct val="0"/>
              </a:spcAft>
              <a:defRPr sz="2400">
                <a:solidFill>
                  <a:schemeClr val="tx1"/>
                </a:solidFill>
                <a:latin typeface="Times"/>
                <a:ea typeface="MS PGothic"/>
              </a:defRPr>
            </a:lvl9pPr>
          </a:lstStyle>
          <a:p>
            <a:pPr lvl="0">
              <a:defRPr/>
            </a:pPr>
            <a:r>
              <a:rPr lang="en-US" altLang="en-US" sz="1200" b="1">
                <a:solidFill>
                  <a:srgbClr val="4c4c4c"/>
                </a:solidFill>
              </a:rPr>
              <a:t>- Since 1802</a:t>
            </a:r>
            <a:endParaRPr lang="en-US" altLang="en-US" sz="1200" b="1">
              <a:solidFill>
                <a:srgbClr val="4c4c4c"/>
              </a:solidFill>
            </a:endParaRPr>
          </a:p>
        </p:txBody>
      </p:sp>
      <p:sp>
        <p:nvSpPr>
          <p:cNvPr id="7180" name="Text Box 6"/>
          <p:cNvSpPr txBox="1">
            <a:spLocks noChangeArrowheads="1"/>
          </p:cNvSpPr>
          <p:nvPr/>
        </p:nvSpPr>
        <p:spPr>
          <a:xfrm>
            <a:off x="503548" y="5049180"/>
            <a:ext cx="1908212" cy="1181799"/>
          </a:xfrm>
          <a:prstGeom prst="rect">
            <a:avLst/>
          </a:prstGeom>
          <a:noFill/>
          <a:ln>
            <a:noFill/>
          </a:ln>
        </p:spPr>
        <p:txBody>
          <a:bodyPr wrap="square">
            <a:spAutoFit/>
          </a:bodyPr>
          <a:p>
            <a:pPr marL="0" indent="0" algn="l" rtl="0" eaLnBrk="0" latinLnBrk="0" hangingPunct="0">
              <a:lnSpc>
                <a:spcPct val="100000"/>
              </a:lnSpc>
              <a:spcBef>
                <a:spcPct val="50000"/>
              </a:spcBef>
              <a:spcAft>
                <a:spcPct val="0"/>
              </a:spcAft>
              <a:buNone/>
              <a:defRPr/>
            </a:pPr>
            <a:r>
              <a:rPr xmlns:mc="http://schemas.openxmlformats.org/markup-compatibility/2006" xmlns:hp="http://schemas.haansoft.com/office/presentation/8.0" kumimoji="0" lang="en-US" altLang="en-US" sz="2400" b="1" i="0" u="none" strike="noStrike" kern="1200" cap="none" spc="0" normalizeH="0" baseline="0" mc:Ignorable="hp" hp:hslEmbossed="0">
                <a:solidFill>
                  <a:srgbClr val="4c4c4c"/>
                </a:solidFill>
                <a:latin typeface="Times New Roman"/>
                <a:ea typeface="MS PGothic"/>
                <a:cs typeface="Arial"/>
              </a:rPr>
              <a:t>20xx 년.</a:t>
            </a:r>
            <a:endParaRPr xmlns:mc="http://schemas.openxmlformats.org/markup-compatibility/2006" xmlns:hp="http://schemas.haansoft.com/office/presentation/8.0" kumimoji="0" lang="en-US" altLang="en-US" sz="2400" b="1" i="0" u="none" strike="noStrike" kern="1200" cap="none" spc="0" normalizeH="0" baseline="0" mc:Ignorable="hp" hp:hslEmbossed="0">
              <a:solidFill>
                <a:srgbClr val="4c4c4c"/>
              </a:solidFill>
              <a:latin typeface="Times New Roman"/>
              <a:ea typeface="MS PGothic"/>
              <a:cs typeface="Arial"/>
            </a:endParaRPr>
          </a:p>
          <a:p>
            <a:pPr marL="0" indent="0" algn="l" rtl="0" eaLnBrk="0" latinLnBrk="0" hangingPunct="0">
              <a:lnSpc>
                <a:spcPct val="100000"/>
              </a:lnSpc>
              <a:spcBef>
                <a:spcPct val="50000"/>
              </a:spcBef>
              <a:spcAft>
                <a:spcPct val="0"/>
              </a:spcAft>
              <a:buNone/>
              <a:defRPr/>
            </a:pPr>
            <a:r>
              <a:rPr xmlns:mc="http://schemas.openxmlformats.org/markup-compatibility/2006" xmlns:hp="http://schemas.haansoft.com/office/presentation/8.0" kumimoji="0" lang="en-US" altLang="en-US" sz="1200" b="0" i="0" u="none" strike="noStrike" kern="1200" cap="none" spc="0" normalizeH="0" baseline="0" mc:Ignorable="hp" hp:hslEmbossed="0">
                <a:solidFill>
                  <a:srgbClr val="4c4c4c"/>
                </a:solidFill>
                <a:latin typeface="Times New Roman"/>
                <a:ea typeface="MS PGothic"/>
                <a:cs typeface="Arial"/>
              </a:rPr>
              <a:t>급증한 인구 때문에 발생한 1차 식량난.</a:t>
            </a:r>
            <a:endParaRPr xmlns:mc="http://schemas.openxmlformats.org/markup-compatibility/2006" xmlns:hp="http://schemas.haansoft.com/office/presentation/8.0" kumimoji="0" lang="en-US" altLang="en-US" sz="1200" b="0" i="0" u="none" strike="noStrike" kern="1200" cap="none" spc="0" normalizeH="0" baseline="0" mc:Ignorable="hp" hp:hslEmbossed="0">
              <a:solidFill>
                <a:srgbClr val="4c4c4c"/>
              </a:solidFill>
              <a:latin typeface="Times New Roman"/>
              <a:ea typeface="MS PGothic"/>
              <a:cs typeface="Arial"/>
            </a:endParaRPr>
          </a:p>
          <a:p>
            <a:pPr marL="0" indent="0" algn="l" rtl="0" eaLnBrk="0" latinLnBrk="0" hangingPunct="0">
              <a:lnSpc>
                <a:spcPct val="100000"/>
              </a:lnSpc>
              <a:spcBef>
                <a:spcPct val="50000"/>
              </a:spcBef>
              <a:spcAft>
                <a:spcPct val="0"/>
              </a:spcAft>
              <a:buNone/>
              <a:defRPr/>
            </a:pPr>
            <a:endParaRPr xmlns:mc="http://schemas.openxmlformats.org/markup-compatibility/2006" xmlns:hp="http://schemas.haansoft.com/office/presentation/8.0" kumimoji="0" lang="en-US" altLang="en-US" sz="1200" b="0" i="0" u="none" strike="noStrike" kern="1200" cap="none" spc="0" normalizeH="0" baseline="0" mc:Ignorable="hp" hp:hslEmbossed="0">
              <a:solidFill>
                <a:srgbClr val="4c4c4c"/>
              </a:solidFill>
              <a:latin typeface="Times New Roman"/>
              <a:ea typeface="MS PGothic"/>
              <a:cs typeface="Aria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10" descr="newspaper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8" y="0"/>
            <a:ext cx="9139237"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Text Box 3"/>
          <p:cNvSpPr txBox="1">
            <a:spLocks noChangeArrowheads="1"/>
          </p:cNvSpPr>
          <p:nvPr/>
        </p:nvSpPr>
        <p:spPr bwMode="auto">
          <a:xfrm>
            <a:off x="239713" y="2605088"/>
            <a:ext cx="8599487" cy="671512"/>
          </a:xfrm>
          <a:prstGeom prst="rect">
            <a:avLst/>
          </a:prstGeom>
          <a:solidFill>
            <a:srgbClr val="4C4C4C"/>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sz="3800" b="1">
                <a:solidFill>
                  <a:schemeClr val="bg1"/>
                </a:solidFill>
                <a:latin typeface="Arial Black" panose="020B0A04020102020204" pitchFamily="34" charset="0"/>
              </a:rPr>
              <a:t>INSERT YOUR HEADLINE HERE</a:t>
            </a:r>
            <a:endParaRPr lang="en-US" altLang="en-US" sz="4000" b="1"/>
          </a:p>
        </p:txBody>
      </p:sp>
      <p:sp>
        <p:nvSpPr>
          <p:cNvPr id="9220" name="Rectangle 4"/>
          <p:cNvSpPr>
            <a:spLocks noChangeArrowheads="1"/>
          </p:cNvSpPr>
          <p:nvPr/>
        </p:nvSpPr>
        <p:spPr bwMode="auto">
          <a:xfrm>
            <a:off x="228600" y="3429000"/>
            <a:ext cx="4191000" cy="3289300"/>
          </a:xfrm>
          <a:prstGeom prst="rect">
            <a:avLst/>
          </a:prstGeom>
          <a:solidFill>
            <a:srgbClr val="CFC6AD"/>
          </a:solidFill>
          <a:ln w="9525">
            <a:solidFill>
              <a:schemeClr val="tx1"/>
            </a:solidFill>
            <a:miter lim="800000"/>
            <a:headEnd/>
            <a:tailEnd/>
          </a:ln>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GB" altLang="en-US"/>
          </a:p>
        </p:txBody>
      </p:sp>
      <p:sp>
        <p:nvSpPr>
          <p:cNvPr id="9221" name="Text Box 5"/>
          <p:cNvSpPr txBox="1">
            <a:spLocks noChangeArrowheads="1"/>
          </p:cNvSpPr>
          <p:nvPr/>
        </p:nvSpPr>
        <p:spPr bwMode="auto">
          <a:xfrm>
            <a:off x="4800600" y="29718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endParaRPr lang="en-GB" altLang="en-US">
              <a:latin typeface="Arial" panose="020B0604020202020204" pitchFamily="34" charset="0"/>
            </a:endParaRPr>
          </a:p>
        </p:txBody>
      </p:sp>
      <p:sp>
        <p:nvSpPr>
          <p:cNvPr id="9222" name="Text Box 6"/>
          <p:cNvSpPr txBox="1">
            <a:spLocks noChangeArrowheads="1"/>
          </p:cNvSpPr>
          <p:nvPr/>
        </p:nvSpPr>
        <p:spPr bwMode="auto">
          <a:xfrm>
            <a:off x="4572000" y="3429000"/>
            <a:ext cx="2133600" cy="3014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en-US" b="1">
                <a:solidFill>
                  <a:srgbClr val="4C4C4C"/>
                </a:solidFill>
                <a:latin typeface="Arial" panose="020B0604020202020204" pitchFamily="34" charset="0"/>
              </a:rPr>
              <a:t>Lorem ipsum</a:t>
            </a:r>
            <a:r>
              <a:rPr lang="en-US" altLang="en-US" sz="1200">
                <a:solidFill>
                  <a:srgbClr val="4C4C4C"/>
                </a:solidFill>
                <a:latin typeface="Arial" panose="020B0604020202020204" pitchFamily="34" charset="0"/>
              </a:rPr>
              <a:t> </a:t>
            </a:r>
          </a:p>
          <a:p>
            <a:pPr>
              <a:spcBef>
                <a:spcPct val="50000"/>
              </a:spcBef>
            </a:pPr>
            <a:r>
              <a:rPr lang="en-US" altLang="en-US" sz="1200">
                <a:solidFill>
                  <a:srgbClr val="4C4C4C"/>
                </a:solidFill>
                <a:latin typeface="Arial" panose="020B0604020202020204" pitchFamily="34" charset="0"/>
              </a:rPr>
              <a:t>In libris graecis appetere mea. At vim odio lorem omnes, pri id iuvaret partiendo. Vivendo menandri et sed. Lorem volumus blandit cu has.Sit cu alia porro fuisset. </a:t>
            </a:r>
          </a:p>
          <a:p>
            <a:pPr>
              <a:spcBef>
                <a:spcPct val="50000"/>
              </a:spcBef>
            </a:pPr>
            <a:r>
              <a:rPr lang="en-US" altLang="en-US" sz="1200">
                <a:solidFill>
                  <a:srgbClr val="4C4C4C"/>
                </a:solidFill>
                <a:latin typeface="Arial" panose="020B0604020202020204" pitchFamily="34" charset="0"/>
              </a:rPr>
              <a:t>Ea pro natum invidunt repudiandae, his et facilisis vituperatoribus. Mei eu ubique altera senserit, consul eripuit accusata has ne. </a:t>
            </a:r>
            <a:endParaRPr lang="en-US" altLang="en-US" b="1">
              <a:solidFill>
                <a:srgbClr val="4383B4"/>
              </a:solidFill>
              <a:latin typeface="Arial" panose="020B0604020202020204" pitchFamily="34" charset="0"/>
            </a:endParaRPr>
          </a:p>
        </p:txBody>
      </p:sp>
      <p:sp>
        <p:nvSpPr>
          <p:cNvPr id="9223" name="Text Box 7"/>
          <p:cNvSpPr txBox="1">
            <a:spLocks noChangeArrowheads="1"/>
          </p:cNvSpPr>
          <p:nvPr/>
        </p:nvSpPr>
        <p:spPr bwMode="auto">
          <a:xfrm>
            <a:off x="6705600" y="3505200"/>
            <a:ext cx="2133600" cy="2922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en-US" sz="1200">
                <a:solidFill>
                  <a:srgbClr val="4C4C4C"/>
                </a:solidFill>
                <a:latin typeface="Arial" panose="020B0604020202020204" pitchFamily="34" charset="0"/>
              </a:rPr>
              <a:t>In libris graecis appetere mea. At vim odio lorem omnes, pri id iuvaret partiendo. Vivendo menandri et sed. Lorem volumus blandit cu has.Sit cu alia porro fuisset. </a:t>
            </a:r>
          </a:p>
          <a:p>
            <a:pPr>
              <a:spcBef>
                <a:spcPct val="50000"/>
              </a:spcBef>
            </a:pPr>
            <a:r>
              <a:rPr lang="en-US" altLang="en-US" sz="1200">
                <a:solidFill>
                  <a:srgbClr val="4C4C4C"/>
                </a:solidFill>
                <a:latin typeface="Arial" panose="020B0604020202020204" pitchFamily="34" charset="0"/>
              </a:rPr>
              <a:t>Ea pro natum invidunt repudiandae, his et facilisis vituperatoribus. Mei eu ubique altera senserit, consul eripuit accusata has ne. Ignota verterem te nam, eu cibo causae menandri vim. </a:t>
            </a:r>
            <a:endParaRPr lang="en-US" altLang="en-US" sz="1200">
              <a:solidFill>
                <a:srgbClr val="4C4C4C"/>
              </a:solidFill>
            </a:endParaRPr>
          </a:p>
        </p:txBody>
      </p:sp>
      <p:pic>
        <p:nvPicPr>
          <p:cNvPr id="9224" name="Picture 8" descr="shado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000" y="3557588"/>
            <a:ext cx="2911475" cy="317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5" name="Text Box 11"/>
          <p:cNvSpPr txBox="1">
            <a:spLocks noChangeArrowheads="1"/>
          </p:cNvSpPr>
          <p:nvPr/>
        </p:nvSpPr>
        <p:spPr bwMode="auto">
          <a:xfrm>
            <a:off x="231775" y="2168525"/>
            <a:ext cx="29432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400" b="1" i="1">
                <a:solidFill>
                  <a:srgbClr val="4C4C4C"/>
                </a:solidFill>
                <a:latin typeface="Arial" panose="020B0604020202020204" pitchFamily="34" charset="0"/>
              </a:rPr>
              <a:t>CELEBRITY NEWS AND GOSSIP</a:t>
            </a:r>
          </a:p>
        </p:txBody>
      </p:sp>
      <p:sp>
        <p:nvSpPr>
          <p:cNvPr id="9226" name="Text Box 12"/>
          <p:cNvSpPr txBox="1">
            <a:spLocks noChangeArrowheads="1"/>
          </p:cNvSpPr>
          <p:nvPr/>
        </p:nvSpPr>
        <p:spPr bwMode="auto">
          <a:xfrm>
            <a:off x="6804025" y="2168525"/>
            <a:ext cx="20335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400" b="1" i="1">
                <a:solidFill>
                  <a:srgbClr val="4C4C4C"/>
                </a:solidFill>
                <a:latin typeface="Arial" panose="020B0604020202020204" pitchFamily="34" charset="0"/>
              </a:rPr>
              <a:t>WORLD EXCLUSIVES</a:t>
            </a:r>
          </a:p>
        </p:txBody>
      </p:sp>
      <p:sp>
        <p:nvSpPr>
          <p:cNvPr id="9227" name="Text Box 13"/>
          <p:cNvSpPr txBox="1">
            <a:spLocks noChangeArrowheads="1"/>
          </p:cNvSpPr>
          <p:nvPr/>
        </p:nvSpPr>
        <p:spPr bwMode="auto">
          <a:xfrm>
            <a:off x="287338" y="495300"/>
            <a:ext cx="8318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2800" i="1">
                <a:solidFill>
                  <a:schemeClr val="bg1"/>
                </a:solidFill>
                <a:latin typeface="Tahoma" panose="020B0604030504040204" pitchFamily="34" charset="0"/>
              </a:rPr>
              <a:t>THE</a:t>
            </a:r>
          </a:p>
        </p:txBody>
      </p:sp>
      <p:sp>
        <p:nvSpPr>
          <p:cNvPr id="9228" name="Text Box 14"/>
          <p:cNvSpPr txBox="1">
            <a:spLocks noChangeArrowheads="1"/>
          </p:cNvSpPr>
          <p:nvPr/>
        </p:nvSpPr>
        <p:spPr bwMode="auto">
          <a:xfrm>
            <a:off x="287338" y="714375"/>
            <a:ext cx="6340475" cy="138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8500" b="1">
                <a:solidFill>
                  <a:schemeClr val="bg1"/>
                </a:solidFill>
                <a:latin typeface="Tahoma" panose="020B0604030504040204" pitchFamily="34" charset="0"/>
              </a:rPr>
              <a:t>SUN SHINE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4" descr="newspaperpage"/>
          <p:cNvPicPr>
            <a:picLocks noChangeAspect="1" noChangeArrowheads="1"/>
          </p:cNvPicPr>
          <p:nvPr/>
        </p:nvPicPr>
        <p:blipFill>
          <a:blip r:embed="rId3">
            <a:extLst>
              <a:ext uri="{28A0092B-C50C-407E-A947-70E740481C1C}">
                <a14:useLocalDpi xmlns:a14="http://schemas.microsoft.com/office/drawing/2010/main" val="0"/>
              </a:ext>
            </a:extLst>
          </a:blip>
          <a:srcRect b="-255"/>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Line 5"/>
          <p:cNvSpPr>
            <a:spLocks noChangeShapeType="1"/>
          </p:cNvSpPr>
          <p:nvPr/>
        </p:nvSpPr>
        <p:spPr bwMode="auto">
          <a:xfrm>
            <a:off x="304800" y="457200"/>
            <a:ext cx="853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1268" name="Line 6"/>
          <p:cNvSpPr>
            <a:spLocks noChangeShapeType="1"/>
          </p:cNvSpPr>
          <p:nvPr/>
        </p:nvSpPr>
        <p:spPr bwMode="auto">
          <a:xfrm>
            <a:off x="304800" y="495300"/>
            <a:ext cx="853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1269" name="Line 7"/>
          <p:cNvSpPr>
            <a:spLocks noChangeShapeType="1"/>
          </p:cNvSpPr>
          <p:nvPr/>
        </p:nvSpPr>
        <p:spPr bwMode="auto">
          <a:xfrm>
            <a:off x="304800" y="1066800"/>
            <a:ext cx="853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1270" name="Text Box 8"/>
          <p:cNvSpPr txBox="1">
            <a:spLocks noChangeArrowheads="1"/>
          </p:cNvSpPr>
          <p:nvPr/>
        </p:nvSpPr>
        <p:spPr bwMode="auto">
          <a:xfrm>
            <a:off x="7696200" y="533400"/>
            <a:ext cx="1182688"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a:solidFill>
                  <a:srgbClr val="4C4C4C"/>
                </a:solidFill>
                <a:latin typeface="Arial Black" panose="020B0A04020102020204" pitchFamily="34" charset="0"/>
              </a:rPr>
              <a:t>NEWS</a:t>
            </a:r>
            <a:endParaRPr lang="en-US" altLang="en-US"/>
          </a:p>
        </p:txBody>
      </p:sp>
      <p:sp>
        <p:nvSpPr>
          <p:cNvPr id="11271" name="Line 9"/>
          <p:cNvSpPr>
            <a:spLocks noChangeShapeType="1"/>
          </p:cNvSpPr>
          <p:nvPr/>
        </p:nvSpPr>
        <p:spPr bwMode="auto">
          <a:xfrm>
            <a:off x="4572000" y="1219200"/>
            <a:ext cx="0" cy="5334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1272" name="Text Box 11"/>
          <p:cNvSpPr>
            <a:spLocks noChangeArrowheads="1"/>
          </p:cNvSpPr>
          <p:nvPr>
            <p:ph type="title"/>
          </p:nvPr>
        </p:nvSpPr>
        <p:spPr>
          <a:xfrm>
            <a:off x="304800" y="838200"/>
            <a:ext cx="4267200" cy="1219200"/>
          </a:xfrm>
          <a:noFill/>
        </p:spPr>
        <p:txBody>
          <a:bodyPr/>
          <a:lstStyle/>
          <a:p>
            <a:pPr algn="l">
              <a:spcBef>
                <a:spcPct val="50000"/>
              </a:spcBef>
            </a:pPr>
            <a:r>
              <a:rPr lang="en-US" altLang="en-US" sz="3200" b="1" smtClean="0">
                <a:solidFill>
                  <a:srgbClr val="4C4C4C"/>
                </a:solidFill>
              </a:rPr>
              <a:t>ARTICLE HEADLINE</a:t>
            </a:r>
            <a:endParaRPr lang="en-US" altLang="en-US" sz="2400" smtClean="0">
              <a:solidFill>
                <a:srgbClr val="4C4C4C"/>
              </a:solidFill>
              <a:latin typeface="Times" panose="02020603050405020304" pitchFamily="18" charset="0"/>
            </a:endParaRPr>
          </a:p>
        </p:txBody>
      </p:sp>
      <p:sp>
        <p:nvSpPr>
          <p:cNvPr id="11273" name="Rectangle 12"/>
          <p:cNvSpPr>
            <a:spLocks noChangeArrowheads="1"/>
          </p:cNvSpPr>
          <p:nvPr/>
        </p:nvSpPr>
        <p:spPr bwMode="auto">
          <a:xfrm>
            <a:off x="425450" y="1765300"/>
            <a:ext cx="3841750" cy="368617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GB" altLang="en-US"/>
          </a:p>
        </p:txBody>
      </p:sp>
      <p:pic>
        <p:nvPicPr>
          <p:cNvPr id="11274" name="Picture 13" descr="shado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905000"/>
            <a:ext cx="3259138" cy="355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5" name="Text Box 14"/>
          <p:cNvSpPr txBox="1">
            <a:spLocks noChangeArrowheads="1"/>
          </p:cNvSpPr>
          <p:nvPr/>
        </p:nvSpPr>
        <p:spPr bwMode="auto">
          <a:xfrm>
            <a:off x="4648200" y="1143000"/>
            <a:ext cx="2133600" cy="3014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en-US" b="1">
                <a:solidFill>
                  <a:srgbClr val="4C4C4C"/>
                </a:solidFill>
                <a:latin typeface="Arial" panose="020B0604020202020204" pitchFamily="34" charset="0"/>
              </a:rPr>
              <a:t>WOW NEWS</a:t>
            </a:r>
            <a:r>
              <a:rPr lang="en-US" altLang="en-US" sz="1200">
                <a:solidFill>
                  <a:srgbClr val="4C4C4C"/>
                </a:solidFill>
                <a:latin typeface="Arial" panose="020B0604020202020204" pitchFamily="34" charset="0"/>
              </a:rPr>
              <a:t> </a:t>
            </a:r>
          </a:p>
          <a:p>
            <a:pPr>
              <a:spcBef>
                <a:spcPct val="50000"/>
              </a:spcBef>
            </a:pPr>
            <a:r>
              <a:rPr lang="en-US" altLang="en-US" sz="1200">
                <a:solidFill>
                  <a:srgbClr val="4C4C4C"/>
                </a:solidFill>
                <a:latin typeface="Arial" panose="020B0604020202020204" pitchFamily="34" charset="0"/>
              </a:rPr>
              <a:t>In libris graecis appetere mea. At vim odio lorem omnes, pri id iuvaret partiendo. Vivendo menandri et sed. Lorem volumus blandit cu has.Sit cu alia porro fuisset. </a:t>
            </a:r>
          </a:p>
          <a:p>
            <a:pPr>
              <a:spcBef>
                <a:spcPct val="50000"/>
              </a:spcBef>
            </a:pPr>
            <a:r>
              <a:rPr lang="en-US" altLang="en-US" sz="1200">
                <a:solidFill>
                  <a:srgbClr val="4C4C4C"/>
                </a:solidFill>
                <a:latin typeface="Arial" panose="020B0604020202020204" pitchFamily="34" charset="0"/>
              </a:rPr>
              <a:t>Ea pro natum invidunt repudiandae, his et facilisis vituperatoribus. Mei eu ubique altera senserit, consul eripuit accusata has ne. </a:t>
            </a:r>
            <a:endParaRPr lang="en-US" altLang="en-US" b="1">
              <a:solidFill>
                <a:srgbClr val="4383B4"/>
              </a:solidFill>
              <a:latin typeface="Arial" panose="020B0604020202020204" pitchFamily="34" charset="0"/>
            </a:endParaRPr>
          </a:p>
        </p:txBody>
      </p:sp>
      <p:sp>
        <p:nvSpPr>
          <p:cNvPr id="11276" name="Text Box 15"/>
          <p:cNvSpPr txBox="1">
            <a:spLocks noChangeArrowheads="1"/>
          </p:cNvSpPr>
          <p:nvPr/>
        </p:nvSpPr>
        <p:spPr bwMode="auto">
          <a:xfrm>
            <a:off x="6781800" y="1219200"/>
            <a:ext cx="2133600" cy="2922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en-US" sz="1200">
                <a:solidFill>
                  <a:srgbClr val="4C4C4C"/>
                </a:solidFill>
                <a:latin typeface="Arial" panose="020B0604020202020204" pitchFamily="34" charset="0"/>
              </a:rPr>
              <a:t>In libris graecis appetere mea. At vim odio lorem omnes, pri id iuvaret partiendo. Vivendo menandri et sed. Lorem volumus blandit cu has.Sit cu alia porro fuisset. </a:t>
            </a:r>
          </a:p>
          <a:p>
            <a:pPr>
              <a:spcBef>
                <a:spcPct val="50000"/>
              </a:spcBef>
            </a:pPr>
            <a:r>
              <a:rPr lang="en-US" altLang="en-US" sz="1200">
                <a:solidFill>
                  <a:srgbClr val="4C4C4C"/>
                </a:solidFill>
                <a:latin typeface="Arial" panose="020B0604020202020204" pitchFamily="34" charset="0"/>
              </a:rPr>
              <a:t>Ea pro natum invidunt repudiandae, his et facilisis vituperatoribus. Mei eu ubique altera senserit, consul eripuit accusata has ne. Ignota verterem te nam, eu cibo causae menandri vim. </a:t>
            </a:r>
            <a:endParaRPr lang="en-US" altLang="en-US" sz="1200">
              <a:solidFill>
                <a:srgbClr val="4C4C4C"/>
              </a:solidFill>
            </a:endParaRPr>
          </a:p>
        </p:txBody>
      </p:sp>
      <p:sp>
        <p:nvSpPr>
          <p:cNvPr id="11277" name="Line 16"/>
          <p:cNvSpPr>
            <a:spLocks noChangeShapeType="1"/>
          </p:cNvSpPr>
          <p:nvPr/>
        </p:nvSpPr>
        <p:spPr bwMode="auto">
          <a:xfrm>
            <a:off x="4724400" y="4267200"/>
            <a:ext cx="403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1278" name="Rectangle 20"/>
          <p:cNvSpPr>
            <a:spLocks noChangeArrowheads="1"/>
          </p:cNvSpPr>
          <p:nvPr>
            <p:ph type="body" idx="1"/>
          </p:nvPr>
        </p:nvSpPr>
        <p:spPr>
          <a:xfrm>
            <a:off x="4648200" y="4343400"/>
            <a:ext cx="4191000" cy="1447800"/>
          </a:xfrm>
          <a:noFill/>
        </p:spPr>
        <p:txBody>
          <a:bodyPr/>
          <a:lstStyle/>
          <a:p>
            <a:pPr>
              <a:spcBef>
                <a:spcPct val="0"/>
              </a:spcBef>
              <a:buFontTx/>
              <a:buNone/>
            </a:pPr>
            <a:r>
              <a:rPr lang="en-US" altLang="en-US" b="1" smtClean="0">
                <a:solidFill>
                  <a:srgbClr val="4C4C4C"/>
                </a:solidFill>
              </a:rPr>
              <a:t>ARTICLE HEADLINE</a:t>
            </a:r>
          </a:p>
        </p:txBody>
      </p:sp>
      <p:sp>
        <p:nvSpPr>
          <p:cNvPr id="11279" name="Rectangle 21"/>
          <p:cNvSpPr>
            <a:spLocks noChangeArrowheads="1"/>
          </p:cNvSpPr>
          <p:nvPr/>
        </p:nvSpPr>
        <p:spPr bwMode="auto">
          <a:xfrm>
            <a:off x="4724400" y="4953000"/>
            <a:ext cx="3962400" cy="1644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en-US" sz="1200">
                <a:solidFill>
                  <a:srgbClr val="4C4C4C"/>
                </a:solidFill>
                <a:latin typeface="Arial" panose="020B0604020202020204" pitchFamily="34" charset="0"/>
              </a:rPr>
              <a:t>In libris graecis appetere mea. At vim odio lorem omnes, pri id iuvaret partiendo. Vivendo menandri et sed. Lorem volumus blandit cu has.Sit cu alia porro fuisset. </a:t>
            </a:r>
          </a:p>
          <a:p>
            <a:pPr>
              <a:spcBef>
                <a:spcPct val="50000"/>
              </a:spcBef>
            </a:pPr>
            <a:r>
              <a:rPr lang="en-US" altLang="en-US" sz="1200">
                <a:solidFill>
                  <a:srgbClr val="4C4C4C"/>
                </a:solidFill>
                <a:latin typeface="Arial" panose="020B0604020202020204" pitchFamily="34" charset="0"/>
              </a:rPr>
              <a:t>Ea pro natum invidunt repudiandae, his et facilisis vituperatoribus. Mei eu ubique altera senserit, consul eripuit accusata has ne. Ignota verterem te nam, eu cibo causae menandri vim. </a:t>
            </a:r>
          </a:p>
        </p:txBody>
      </p:sp>
      <p:sp>
        <p:nvSpPr>
          <p:cNvPr id="11280" name="Text Box 22"/>
          <p:cNvSpPr txBox="1">
            <a:spLocks noChangeArrowheads="1"/>
          </p:cNvSpPr>
          <p:nvPr/>
        </p:nvSpPr>
        <p:spPr bwMode="auto">
          <a:xfrm>
            <a:off x="304800" y="609600"/>
            <a:ext cx="3276600" cy="33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en-US" sz="1600">
                <a:solidFill>
                  <a:srgbClr val="4C4C4C"/>
                </a:solidFill>
                <a:latin typeface="Arial" panose="020B0604020202020204" pitchFamily="34" charset="0"/>
              </a:rPr>
              <a:t>Date today 00/00/00</a:t>
            </a:r>
            <a:endParaRPr lang="en-US" altLang="en-US" sz="1600"/>
          </a:p>
        </p:txBody>
      </p:sp>
      <p:sp>
        <p:nvSpPr>
          <p:cNvPr id="11281" name="Rectangle 23"/>
          <p:cNvSpPr>
            <a:spLocks noChangeArrowheads="1"/>
          </p:cNvSpPr>
          <p:nvPr/>
        </p:nvSpPr>
        <p:spPr bwMode="auto">
          <a:xfrm>
            <a:off x="381000" y="5608638"/>
            <a:ext cx="3962400" cy="10969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en-US" sz="1200">
                <a:solidFill>
                  <a:srgbClr val="4C4C4C"/>
                </a:solidFill>
                <a:latin typeface="Arial" panose="020B0604020202020204" pitchFamily="34" charset="0"/>
              </a:rPr>
              <a:t>In libris graecis appetere mea. At vim odio lorem omnes, pri id iuvaret partiendo. Vivendo menandri et sed. Lorem volumus blandit cu has.Sit cu alia porro fuisset. </a:t>
            </a:r>
          </a:p>
          <a:p>
            <a:pPr>
              <a:spcBef>
                <a:spcPct val="50000"/>
              </a:spcBef>
            </a:pPr>
            <a:endParaRPr lang="en-US" altLang="en-US" sz="1200">
              <a:solidFill>
                <a:srgbClr val="4C4C4C"/>
              </a:solidFill>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539750" y="1268413"/>
            <a:ext cx="8208963" cy="5329237"/>
          </a:xfrm>
          <a:prstGeom prst="rect">
            <a:avLst/>
          </a:prstGeom>
          <a:noFill/>
          <a:ln>
            <a:noFill/>
          </a:ln>
          <a:effectLst/>
          <a:extLst>
            <a:ext uri="{909E8E84-426E-40DD-AFC4-6F175D3DCCD1}">
              <a14:hiddenFill xmlns:a14="http://schemas.microsoft.com/office/drawing/2010/main">
                <a:solidFill>
                  <a:srgbClr val="7FD7FC">
                    <a:alpha val="50195"/>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GB" altLang="en-US"/>
          </a:p>
        </p:txBody>
      </p:sp>
      <p:sp>
        <p:nvSpPr>
          <p:cNvPr id="13315" name="Rectangle 3"/>
          <p:cNvSpPr>
            <a:spLocks noGrp="1" noChangeArrowheads="1"/>
          </p:cNvSpPr>
          <p:nvPr>
            <p:ph type="title"/>
          </p:nvPr>
        </p:nvSpPr>
        <p:spPr/>
        <p:txBody>
          <a:bodyPr/>
          <a:lstStyle/>
          <a:p>
            <a:pPr eaLnBrk="1" hangingPunct="1"/>
            <a:r>
              <a:rPr lang="en-GB" altLang="en-US" smtClean="0"/>
              <a:t>Use of templates</a:t>
            </a:r>
            <a:endParaRPr lang="en-US" altLang="en-US" smtClean="0"/>
          </a:p>
        </p:txBody>
      </p:sp>
      <p:sp>
        <p:nvSpPr>
          <p:cNvPr id="13316" name="Text Box 4"/>
          <p:cNvSpPr txBox="1">
            <a:spLocks noChangeArrowheads="1"/>
          </p:cNvSpPr>
          <p:nvPr/>
        </p:nvSpPr>
        <p:spPr bwMode="auto">
          <a:xfrm>
            <a:off x="1150938" y="1463675"/>
            <a:ext cx="69500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eaLnBrk="1" hangingPunct="1">
              <a:spcBef>
                <a:spcPct val="50000"/>
              </a:spcBef>
            </a:pPr>
            <a:r>
              <a:rPr lang="en-GB" altLang="en-US" sz="2000" b="1">
                <a:latin typeface="Arial" panose="020B0604020202020204" pitchFamily="34" charset="0"/>
                <a:cs typeface="Arial" panose="020B0604020202020204" pitchFamily="34" charset="0"/>
              </a:rPr>
              <a:t>You are free to use these templates for your personal and business presentations.</a:t>
            </a:r>
          </a:p>
        </p:txBody>
      </p:sp>
      <p:sp>
        <p:nvSpPr>
          <p:cNvPr id="13317" name="Text Box 5"/>
          <p:cNvSpPr txBox="1">
            <a:spLocks noChangeArrowheads="1"/>
          </p:cNvSpPr>
          <p:nvPr/>
        </p:nvSpPr>
        <p:spPr bwMode="auto">
          <a:xfrm>
            <a:off x="1150938" y="3140075"/>
            <a:ext cx="3409950" cy="225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5113" indent="-265113">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eaLnBrk="1" hangingPunct="1"/>
            <a:r>
              <a:rPr lang="en-GB" altLang="en-US" sz="1600" b="1" u="sng">
                <a:latin typeface="Arial" panose="020B0604020202020204" pitchFamily="34" charset="0"/>
                <a:cs typeface="Arial" panose="020B0604020202020204" pitchFamily="34" charset="0"/>
              </a:rPr>
              <a:t>Do</a:t>
            </a:r>
          </a:p>
          <a:p>
            <a:pPr eaLnBrk="1" hangingPunct="1">
              <a:buFont typeface="Wingdings" panose="05000000000000000000" pitchFamily="2" charset="2"/>
              <a:buChar char="ü"/>
            </a:pPr>
            <a:r>
              <a:rPr lang="en-GB" altLang="en-US" sz="1400">
                <a:latin typeface="Arial" panose="020B0604020202020204" pitchFamily="34" charset="0"/>
                <a:cs typeface="Arial" panose="020B0604020202020204" pitchFamily="34" charset="0"/>
              </a:rPr>
              <a:t>Use these templates for your presentations</a:t>
            </a:r>
          </a:p>
          <a:p>
            <a:pPr eaLnBrk="1" hangingPunct="1">
              <a:buFont typeface="Wingdings" panose="05000000000000000000" pitchFamily="2" charset="2"/>
              <a:buChar char="ü"/>
            </a:pPr>
            <a:r>
              <a:rPr lang="en-GB" altLang="en-US" sz="1400">
                <a:latin typeface="Arial" panose="020B0604020202020204" pitchFamily="34" charset="0"/>
                <a:cs typeface="Arial" panose="020B0604020202020204" pitchFamily="34" charset="0"/>
              </a:rPr>
              <a:t>Display your presentation on a web site provided that it is not for the purpose of downloading the template.</a:t>
            </a:r>
          </a:p>
          <a:p>
            <a:pPr eaLnBrk="1" hangingPunct="1">
              <a:buFont typeface="Wingdings" panose="05000000000000000000" pitchFamily="2" charset="2"/>
              <a:buChar char="ü"/>
            </a:pPr>
            <a:r>
              <a:rPr lang="en-US" altLang="en-US" sz="1400">
                <a:latin typeface="Arial" panose="020B0604020202020204" pitchFamily="34" charset="0"/>
                <a:cs typeface="Arial" panose="020B0604020202020204" pitchFamily="34" charset="0"/>
              </a:rPr>
              <a:t>If you like these templates, we would always appreciate a link back to our website.  Many thanks.</a:t>
            </a:r>
          </a:p>
          <a:p>
            <a:pPr eaLnBrk="1" hangingPunct="1">
              <a:buFont typeface="Wingdings" panose="05000000000000000000" pitchFamily="2" charset="2"/>
              <a:buChar char="ü"/>
            </a:pPr>
            <a:endParaRPr lang="en-US" altLang="en-US" sz="1400">
              <a:latin typeface="Arial" panose="020B0604020202020204" pitchFamily="34" charset="0"/>
              <a:cs typeface="Arial" panose="020B0604020202020204" pitchFamily="34" charset="0"/>
            </a:endParaRPr>
          </a:p>
        </p:txBody>
      </p:sp>
      <p:sp>
        <p:nvSpPr>
          <p:cNvPr id="13318" name="Text Box 6"/>
          <p:cNvSpPr txBox="1">
            <a:spLocks noChangeArrowheads="1"/>
          </p:cNvSpPr>
          <p:nvPr/>
        </p:nvSpPr>
        <p:spPr bwMode="auto">
          <a:xfrm>
            <a:off x="4495800" y="3140075"/>
            <a:ext cx="3640138" cy="203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5113" indent="-265113">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eaLnBrk="1" hangingPunct="1"/>
            <a:r>
              <a:rPr lang="en-GB" altLang="en-US" sz="1600" b="1" u="sng">
                <a:latin typeface="Arial" panose="020B0604020202020204" pitchFamily="34" charset="0"/>
                <a:cs typeface="Arial" panose="020B0604020202020204" pitchFamily="34" charset="0"/>
              </a:rPr>
              <a:t>Don’t</a:t>
            </a:r>
          </a:p>
          <a:p>
            <a:pPr eaLnBrk="1" hangingPunct="1">
              <a:buFont typeface="Wingdings" panose="05000000000000000000" pitchFamily="2" charset="2"/>
              <a:buChar char="û"/>
            </a:pPr>
            <a:r>
              <a:rPr lang="en-GB" altLang="en-US" sz="1400">
                <a:latin typeface="Arial" panose="020B0604020202020204" pitchFamily="34" charset="0"/>
                <a:cs typeface="Arial" panose="020B0604020202020204" pitchFamily="34" charset="0"/>
              </a:rPr>
              <a:t>Resell or distribute these templates</a:t>
            </a:r>
          </a:p>
          <a:p>
            <a:pPr eaLnBrk="1" hangingPunct="1">
              <a:buFont typeface="Wingdings" panose="05000000000000000000" pitchFamily="2" charset="2"/>
              <a:buChar char="û"/>
            </a:pPr>
            <a:r>
              <a:rPr lang="en-GB" altLang="en-US" sz="1400">
                <a:latin typeface="Arial" panose="020B0604020202020204" pitchFamily="34" charset="0"/>
                <a:cs typeface="Arial" panose="020B0604020202020204" pitchFamily="34" charset="0"/>
              </a:rPr>
              <a:t>Put these templates on a website for download.  This includes uploading them onto file sharing networks like Slideshare, Myspace, Facebook, bit torrent etc</a:t>
            </a:r>
          </a:p>
          <a:p>
            <a:pPr eaLnBrk="1" hangingPunct="1">
              <a:buFont typeface="Wingdings" panose="05000000000000000000" pitchFamily="2" charset="2"/>
              <a:buChar char="û"/>
            </a:pPr>
            <a:r>
              <a:rPr lang="en-GB" altLang="en-US" sz="1400">
                <a:latin typeface="Arial" panose="020B0604020202020204" pitchFamily="34" charset="0"/>
                <a:cs typeface="Arial" panose="020B0604020202020204" pitchFamily="34" charset="0"/>
              </a:rPr>
              <a:t>Pass off any of our created content as your own work</a:t>
            </a:r>
            <a:endParaRPr lang="en-US" altLang="en-US" sz="1400">
              <a:latin typeface="Arial" panose="020B0604020202020204" pitchFamily="34" charset="0"/>
              <a:cs typeface="Arial" panose="020B0604020202020204" pitchFamily="34" charset="0"/>
            </a:endParaRPr>
          </a:p>
        </p:txBody>
      </p:sp>
      <p:sp>
        <p:nvSpPr>
          <p:cNvPr id="13319" name="Text Box 7"/>
          <p:cNvSpPr txBox="1">
            <a:spLocks noChangeArrowheads="1"/>
          </p:cNvSpPr>
          <p:nvPr/>
        </p:nvSpPr>
        <p:spPr bwMode="auto">
          <a:xfrm>
            <a:off x="1042988" y="5422900"/>
            <a:ext cx="7164387" cy="915988"/>
          </a:xfrm>
          <a:prstGeom prst="rect">
            <a:avLst/>
          </a:prstGeom>
          <a:noFill/>
          <a:ln>
            <a:noFill/>
          </a:ln>
          <a:effectLst/>
          <a:extLst>
            <a:ext uri="{909E8E84-426E-40DD-AFC4-6F175D3DCCD1}">
              <a14:hiddenFill xmlns:a14="http://schemas.microsoft.com/office/drawing/2010/main">
                <a:solidFill>
                  <a:srgbClr val="FFFFFF">
                    <a:alpha val="74901"/>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panose="02020603050405020304" pitchFamily="18" charset="0"/>
                <a:ea typeface="MS PGothic" panose="020B0600070205080204" pitchFamily="34" charset="-128"/>
              </a:defRPr>
            </a:lvl1pPr>
            <a:lvl2pPr>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lvl="1" algn="ctr" eaLnBrk="1" hangingPunct="1">
              <a:lnSpc>
                <a:spcPct val="90000"/>
              </a:lnSpc>
              <a:spcBef>
                <a:spcPct val="20000"/>
              </a:spcBef>
              <a:buClr>
                <a:schemeClr val="accent1"/>
              </a:buClr>
            </a:pPr>
            <a:r>
              <a:rPr lang="en-GB" altLang="en-US" sz="2000" b="1">
                <a:latin typeface="Arial" panose="020B0604020202020204" pitchFamily="34" charset="0"/>
                <a:cs typeface="Arial" panose="020B0604020202020204" pitchFamily="34" charset="0"/>
              </a:rPr>
              <a:t>You can find many more free templates on the Presentation Magazine website </a:t>
            </a:r>
            <a:r>
              <a:rPr lang="en-GB" altLang="en-US" sz="2000" b="1">
                <a:latin typeface="Arial" panose="020B0604020202020204" pitchFamily="34" charset="0"/>
                <a:cs typeface="Arial" panose="020B0604020202020204" pitchFamily="34" charset="0"/>
                <a:hlinkClick r:id="rId3"/>
              </a:rPr>
              <a:t>www.presentationmagazine.com</a:t>
            </a:r>
            <a:r>
              <a:rPr lang="en-GB" altLang="en-US" sz="2000" b="1">
                <a:latin typeface="Arial" panose="020B0604020202020204" pitchFamily="34" charset="0"/>
                <a:cs typeface="Arial" panose="020B0604020202020204" pitchFamily="34" charset="0"/>
              </a:rPr>
              <a:t>  </a:t>
            </a:r>
            <a:endParaRPr lang="en-US" altLang="en-US" sz="2000" b="1">
              <a:latin typeface="Arial" panose="020B0604020202020204" pitchFamily="34" charset="0"/>
              <a:cs typeface="Arial" panose="020B0604020202020204" pitchFamily="34" charset="0"/>
            </a:endParaRPr>
          </a:p>
        </p:txBody>
      </p:sp>
      <p:sp>
        <p:nvSpPr>
          <p:cNvPr id="13320" name="Text Box 8"/>
          <p:cNvSpPr txBox="1">
            <a:spLocks noChangeArrowheads="1"/>
          </p:cNvSpPr>
          <p:nvPr/>
        </p:nvSpPr>
        <p:spPr bwMode="auto">
          <a:xfrm>
            <a:off x="1150938" y="2360613"/>
            <a:ext cx="6926262"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eaLnBrk="1" hangingPunct="1">
              <a:spcBef>
                <a:spcPct val="50000"/>
              </a:spcBef>
            </a:pPr>
            <a:r>
              <a:rPr lang="en-GB" altLang="en-US" sz="1400">
                <a:latin typeface="Arial" panose="020B0604020202020204" pitchFamily="34" charset="0"/>
                <a:cs typeface="Arial" panose="020B0604020202020204" pitchFamily="34" charset="0"/>
              </a:rPr>
              <a:t>We have put a lot of work into developing all these templates and retain the copyright in them.  They are not Open Source templates.  You can use them freely providing that you do not redistribute or sell them.</a:t>
            </a:r>
            <a:endParaRPr lang="en-US" altLang="en-US" sz="1400">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theme/theme1.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MS PGothic"/>
        <a:cs typeface=""/>
      </a:majorFont>
      <a:minorFont>
        <a:latin typeface="Arial"/>
        <a:ea typeface="MS PGothic"/>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9525" cap="flat" cmpd="sng" algn="ctr">
          <a:solidFill>
            <a:schemeClr val="tx1"/>
          </a:solidFill>
          <a:prstDash val="solid"/>
          <a:round/>
          <a:headEnd w="med" len="med"/>
          <a:tailEnd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FontTx/>
          <a:buNone/>
          <a:defRPr kumimoji="0" lang="en-US" altLang="en-US" sz="2400" b="0" i="0" u="none" strike="noStrike" cap="none" normalizeH="0" baseline="0" smtClean="0">
            <a:solidFill>
              <a:schemeClr val="tx1"/>
            </a:solidFill>
            <a:effectLst/>
            <a:latin typeface="Times"/>
            <a:ea typeface="MS PGothic"/>
          </a:defRPr>
        </a:defPPr>
      </a:lstStyle>
    </a:spDef>
    <a:lnDef>
      <a:spPr>
        <a:solidFill>
          <a:schemeClr val="accent1"/>
        </a:solidFill>
        <a:ln w="9525" cap="flat" cmpd="sng" algn="ctr">
          <a:solidFill>
            <a:schemeClr val="tx1"/>
          </a:solidFill>
          <a:prstDash val="solid"/>
          <a:round/>
          <a:headEnd w="med" len="med"/>
          <a:tailEnd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FontTx/>
          <a:buNone/>
          <a:defRPr kumimoji="0" lang="en-US" altLang="en-US" sz="2400" b="0" i="0" u="none" strike="noStrike" cap="none" normalizeH="0" baseline="0" smtClean="0">
            <a:solidFill>
              <a:schemeClr val="tx1"/>
            </a:solidFill>
            <a:effectLst/>
            <a:latin typeface="Times"/>
            <a:ea typeface="MS PGothic"/>
          </a:defRPr>
        </a:defPPr>
      </a:lstStyle>
    </a:lnDef>
    <a:txDef>
      <a:spPr/>
      <a:bodyPr/>
      <a:lstStyle/>
    </a:txDef>
  </a:objectDefaults>
</a:theme>
</file>

<file path=ppt/theme/theme2.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ep:Properties xmlns:r="http://schemas.openxmlformats.org/officeDocument/2006/relationships" xmlns:ep="http://schemas.openxmlformats.org/officeDocument/2006/extended-properties" xmlns:vt="http://schemas.openxmlformats.org/officeDocument/2006/docPropsVTypes">
  <ep:Manager/>
  <ep:Company>Presentation Magazine</ep:Company>
  <ep:Words>975</ep:Words>
  <ep:PresentationFormat>On-screen Show (4:3)</ep:PresentationFormat>
  <ep:Paragraphs>64</ep:Paragraphs>
  <ep:Slides>6</ep:Slides>
  <ep:Notes>6</ep:Notes>
  <ep:TotalTime>0</ep:TotalTime>
  <ep:HiddenSlides>0</ep:HiddenSlides>
  <ep:MMClips>0</ep:MMClips>
  <ep:HeadingPairs>
    <vt:vector size="4" baseType="variant">
      <vt:variant>
        <vt:lpstr>테마</vt:lpstr>
      </vt:variant>
      <vt:variant>
        <vt:i4>1</vt:i4>
      </vt:variant>
      <vt:variant>
        <vt:lpstr>슬라이드 제목</vt:lpstr>
      </vt:variant>
      <vt:variant>
        <vt:i4>6</vt:i4>
      </vt:variant>
    </vt:vector>
  </ep:HeadingPairs>
  <ep:TitlesOfParts>
    <vt:vector size="7" baseType="lpstr">
      <vt:lpstr>Blank Presentation</vt:lpstr>
      <vt:lpstr>슬라이드 1</vt:lpstr>
      <vt:lpstr>슬라이드 2</vt:lpstr>
      <vt:lpstr>슬라이드 3</vt:lpstr>
      <vt:lpstr>슬라이드 4</vt:lpstr>
      <vt:lpstr>ARTICLE HEADLINE</vt:lpstr>
      <vt:lpstr>Use of templates</vt:lpstr>
    </vt:vector>
  </ep:TitlesOfParts>
  <ep:HyperlinkBase/>
  <ep:Application>Show</ep:Application>
  <ep:AppVersion>12.0000</ep:AppVersion>
</ep:Properties>
</file>

<file path=docProps/core.xml><?xml version="1.0" encoding="utf-8"?>
<cp:coreProperties xmlns:r="http://schemas.openxmlformats.org/officeDocument/2006/relationships" xmlns:cp="http://schemas.openxmlformats.org/package/2006/metadata/core-properties" xmlns:dc="http://purl.org/dc/elements/1.1/" xmlns:dcterms="http://purl.org/dc/terms/" xmlns:dcmitype="http://purl.org/dc/dcmitype/" xmlns:xsi="http://www.w3.org/2001/XMLSchema-instance">
  <dcterms:created xsi:type="dcterms:W3CDTF">2007-10-10T08:29:48.000</dcterms:created>
  <dc:creator>Presentation Magazine</dc:creator>
  <cp:lastModifiedBy>KICOM</cp:lastModifiedBy>
  <dcterms:modified xsi:type="dcterms:W3CDTF">2022-01-10T04:51:41.318</dcterms:modified>
  <cp:revision>18</cp:revision>
  <dc:title>Editable Newspapers Template</dc:title>
  <cp:version/>
</cp:coreProperties>
</file>