
<file path=[Content_Types].xml><?xml version="1.0" encoding="utf-8"?>
<Types xmlns="http://schemas.openxmlformats.org/package/2006/content-types">
  <Default Extension="wmf" ContentType="image/x-wmf"/>
  <Default Extension="png" ContentType="image/png"/>
  <Default Extension="jpg" ContentType="image/jpeg"/>
  <Default Extension="jpeg" ContentType="image/jpeg"/>
  <Default Extension="xml" ContentType="application/xml"/>
  <Default Extension="rels" ContentType="application/vnd.openxmlformats-package.relationships+xml"/>
  <Default Extension="bin" ContentType="application/vnd.openxmlformats-officedocument.oleObject"/>
  <Override PartName="/ppt/slides/slide13.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6.xml" ContentType="application/vnd.openxmlformats-officedocument.presentationml.slide+xml"/>
  <Override PartName="/ppt/slides/slide12.xml" ContentType="application/vnd.openxmlformats-officedocument.presentationml.slide+xml"/>
  <Override PartName="/ppt/slides/slide3.xml" ContentType="application/vnd.openxmlformats-officedocument.presentationml.slide+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7.xml" ContentType="application/vnd.openxmlformats-officedocument.presentationml.slideLayout+xml"/>
  <Override PartName="/ppt/slides/slide7.xml" ContentType="application/vnd.openxmlformats-officedocument.presentationml.slide+xml"/>
  <Override PartName="/ppt/slideLayouts/slideLayout13.xml" ContentType="application/vnd.openxmlformats-officedocument.presentationml.slideLayout+xml"/>
  <Override PartName="/ppt/slideLayouts/slideLayout9.xml" ContentType="application/vnd.openxmlformats-officedocument.presentationml.slideLayout+xml"/>
  <Override PartName="/ppt/slides/slide1.xml" ContentType="application/vnd.openxmlformats-officedocument.presentationml.slide+xml"/>
  <Override PartName="/ppt/slideLayouts/slideLayout14.xml" ContentType="application/vnd.openxmlformats-officedocument.presentationml.slideLayout+xml"/>
  <Override PartName="/ppt/slideLayouts/slideLayout8.xml" ContentType="application/vnd.openxmlformats-officedocument.presentationml.slideLayout+xml"/>
  <Override PartName="/ppt/slideLayouts/slideLayout3.xml" ContentType="application/vnd.openxmlformats-officedocument.presentationml.slideLayout+xml"/>
  <Override PartName="/ppt/slides/slide5.xml" ContentType="application/vnd.openxmlformats-officedocument.presentationml.slide+xml"/>
  <Override PartName="/ppt/slideLayouts/slideLayout2.xml" ContentType="application/vnd.openxmlformats-officedocument.presentationml.slideLayout+xml"/>
  <Override PartName="/ppt/slides/slide4.xml" ContentType="application/vnd.openxmlformats-officedocument.presentationml.slide+xml"/>
  <Override PartName="/ppt/slideMasters/slideMaster2.xml" ContentType="application/vnd.openxmlformats-officedocument.presentationml.slideMaster+xml"/>
  <Override PartName="/ppt/slideLayouts/slideLayout12.xml" ContentType="application/vnd.openxmlformats-officedocument.presentationml.slideLayout+xml"/>
  <Override PartName="/ppt/slideLayouts/slideLayout24.xml" ContentType="application/vnd.openxmlformats-officedocument.presentationml.slideLayout+xml"/>
  <Override PartName="/ppt/slideLayouts/slideLayout4.xml" ContentType="application/vnd.openxmlformats-officedocument.presentationml.slideLayout+xml"/>
  <Override PartName="/ppt/slideLayouts/slideLayout7.xml" ContentType="application/vnd.openxmlformats-officedocument.presentationml.slideLayout+xml"/>
  <Override PartName="/ppt/slideLayouts/slideLayout10.xml" ContentType="application/vnd.openxmlformats-officedocument.presentationml.slideLayout+xml"/>
  <Override PartName="/ppt/slideMasters/slideMaster1.xml" ContentType="application/vnd.openxmlformats-officedocument.presentationml.slideMaster+xml"/>
  <Override PartName="/ppt/theme/theme2.xml" ContentType="application/vnd.openxmlformats-officedocument.theme+xml"/>
  <Override PartName="/ppt/slideLayouts/slideLayout15.xml" ContentType="application/vnd.openxmlformats-officedocument.presentationml.slideLayout+xml"/>
  <Override PartName="/ppt/slideLayouts/slideLayout11.xml" ContentType="application/vnd.openxmlformats-officedocument.presentationml.slideLayout+xml"/>
  <Override PartName="/ppt/tableStyles.xml" ContentType="application/vnd.openxmlformats-officedocument.presentationml.tableStyles+xml"/>
  <Override PartName="/ppt/theme/theme1.xml" ContentType="application/vnd.openxmlformats-officedocument.theme+xml"/>
  <Override PartName="/ppt/slideLayouts/slideLayout23.xml" ContentType="application/vnd.openxmlformats-officedocument.presentationml.slideLayout+xml"/>
  <Override PartName="/ppt/slideLayouts/slideLayout1.xml" ContentType="application/vnd.openxmlformats-officedocument.presentationml.slideLayout+xml"/>
  <Override PartName="/ppt/slides/slide2.xml" ContentType="application/vnd.openxmlformats-officedocument.presentationml.slide+xml"/>
  <Override PartName="/ppt/slideLayouts/slideLayout16.xml" ContentType="application/vnd.openxmlformats-officedocument.presentationml.slideLayout+xml"/>
  <Override PartName="/ppt/viewProps.xml" ContentType="application/vnd.openxmlformats-officedocument.presentationml.viewProps+xml"/>
  <Override PartName="/ppt/slideLayouts/slideLayout6.xml" ContentType="application/vnd.openxmlformats-officedocument.presentationml.slideLayout+xml"/>
  <Override PartName="/ppt/presProps.xml" ContentType="application/vnd.openxmlformats-officedocument.presentationml.presProps+xml"/>
  <Override PartName="/ppt/slideLayouts/slideLayout5.xml" ContentType="application/vnd.openxmlformats-officedocument.presentationml.slideLayout+xml"/>
  <Override PartName="/docProps/app.xml" ContentType="application/vnd.openxmlformats-officedocument.extended-properties+xml"/>
  <Override PartName="/docProps/core.xml" ContentType="application/vnd.openxmlformats-package.core-properties+xml"/>
  <Override PartName="/ppt/presentation.xml" ContentType="application/vnd.openxmlformats-officedocument.presentationml.presentation.main+xml"/>
  <Override PartName="/ppt/slideLayouts/slideLayout18.xml" ContentType="application/vnd.openxmlformats-officedocument.presentationml.slideLayout+xml"/>
</Types>
</file>

<file path=_rels/.rels><?xml version="1.0" encoding="UTF-8" standalone="yes"?><Relationships xmlns="http://schemas.openxmlformats.org/package/2006/relationships"><Relationship Id="rId3" Type="http://schemas.openxmlformats.org/package/2006/relationships/metadata/core-properties" Target="docProps/core.xml"/><Relationship Id="rId1" Type="http://schemas.openxmlformats.org/officeDocument/2006/relationships/officeDocument" Target="ppt/presentation.xml"/><Relationship Id="rId2"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sldMasterIdLst>
    <p:sldMasterId id="2147483648" r:id="rId1"/>
    <p:sldMasterId id="2147483661" r:id="rId2"/>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x="9144000" cy="5143500" type="screen16x9"/>
  <p:notesSz cx="9144000" cy="5143500"/>
  <p:defaultTextStyle>
    <a:defPPr>
      <a:defRPr lang="it-IT"/>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showPr>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p:cViewPr varScale="1">
        <p:scale>
          <a:sx n="151" d="100"/>
          <a:sy n="151" d="100"/>
        </p:scale>
        <p:origin x="208" y="256"/>
      </p:cViewPr>
      <p:guideLst>
        <p:guide pos="2334" orient="horz"/>
        <p:guide pos="2880"/>
      </p:guideLst>
    </p:cSldViewPr>
  </p:slideViewPr>
  <p:gridSpacing cx="72008" cy="72008"/>
</p:viewPr>
</file>

<file path=ppt/_rels/presentation.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theme" Target="theme/theme1.xml"/><Relationship Id="rId4" Type="http://schemas.openxmlformats.org/officeDocument/2006/relationships/theme" Target="theme/theme2.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presProps" Target="presProps.xml" /><Relationship Id="rId19" Type="http://schemas.openxmlformats.org/officeDocument/2006/relationships/tableStyles" Target="tableStyles.xml" /><Relationship Id="rId20" Type="http://schemas.openxmlformats.org/officeDocument/2006/relationships/viewProps" Target="viewProps.xml" /></Relationship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blank" userDrawn="1">
  <p:cSld name="Blank Slide">
    <p:spTree>
      <p:nvGrpSpPr>
        <p:cNvPr id="1" name=""/>
        <p:cNvGrpSpPr/>
        <p:nvPr/>
      </p:nvGrpSpPr>
      <p:grpSpPr bwMode="auto">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OverTx" userDrawn="1">
  <p:cSld name="Title, Content over Content">
    <p:spTree>
      <p:nvGrpSpPr>
        <p:cNvPr id="1" name=""/>
        <p:cNvGrpSpPr/>
        <p:nvPr/>
      </p:nvGrpSpPr>
      <p:grpSpPr bwMode="auto">
        <a:xfrm>
          <a:off x="0" y="0"/>
          <a:ext cx="0" cy="0"/>
          <a:chOff x="0" y="0"/>
          <a:chExt cx="0" cy="0"/>
        </a:xfrm>
      </p:grpSpPr>
      <p:sp>
        <p:nvSpPr>
          <p:cNvPr id="23" name="PlaceHolder 1"/>
          <p:cNvSpPr>
            <a:spLocks noGrp="1"/>
          </p:cNvSpPr>
          <p:nvPr>
            <p:ph type="title"/>
          </p:nvPr>
        </p:nvSpPr>
        <p:spPr bwMode="auto">
          <a:xfrm>
            <a:off x="457200" y="205200"/>
            <a:ext cx="8229240" cy="858600"/>
          </a:xfrm>
          <a:prstGeom prst="rect">
            <a:avLst/>
          </a:prstGeom>
          <a:noFill/>
          <a:ln w="0">
            <a:noFill/>
          </a:ln>
        </p:spPr>
        <p:txBody>
          <a:bodyPr lIns="0" tIns="0" rIns="0" bIns="0" anchor="ctr">
            <a:noAutofit/>
          </a:bodyPr>
          <a:lstStyle/>
          <a:p>
            <a:pPr algn="ctr">
              <a:defRPr/>
            </a:pPr>
            <a:endParaRPr lang="it-IT" sz="4400" b="0" strike="noStrike" spc="-1">
              <a:latin typeface="Arial"/>
            </a:endParaRPr>
          </a:p>
        </p:txBody>
      </p:sp>
      <p:sp>
        <p:nvSpPr>
          <p:cNvPr id="24" name="PlaceHolder 2"/>
          <p:cNvSpPr>
            <a:spLocks noGrp="1"/>
          </p:cNvSpPr>
          <p:nvPr>
            <p:ph/>
          </p:nvPr>
        </p:nvSpPr>
        <p:spPr bwMode="auto">
          <a:xfrm>
            <a:off x="457200" y="1203480"/>
            <a:ext cx="8229240" cy="1422720"/>
          </a:xfrm>
          <a:prstGeom prst="rect">
            <a:avLst/>
          </a:prstGeom>
          <a:noFill/>
          <a:ln w="0">
            <a:noFill/>
          </a:ln>
        </p:spPr>
        <p:txBody>
          <a:bodyPr lIns="0" tIns="0" rIns="0" bIns="0" anchor="t">
            <a:noAutofit/>
          </a:bodyPr>
          <a:lstStyle/>
          <a:p>
            <a:pPr>
              <a:defRPr/>
            </a:pPr>
            <a:endParaRPr lang="it-IT" sz="3200" b="0" strike="noStrike" spc="-1">
              <a:latin typeface="Arial"/>
            </a:endParaRPr>
          </a:p>
        </p:txBody>
      </p:sp>
      <p:sp>
        <p:nvSpPr>
          <p:cNvPr id="25" name="PlaceHolder 3"/>
          <p:cNvSpPr>
            <a:spLocks noGrp="1"/>
          </p:cNvSpPr>
          <p:nvPr>
            <p:ph/>
          </p:nvPr>
        </p:nvSpPr>
        <p:spPr bwMode="auto">
          <a:xfrm>
            <a:off x="457200" y="2761920"/>
            <a:ext cx="8229240" cy="1422720"/>
          </a:xfrm>
          <a:prstGeom prst="rect">
            <a:avLst/>
          </a:prstGeom>
          <a:noFill/>
          <a:ln w="0">
            <a:noFill/>
          </a:ln>
        </p:spPr>
        <p:txBody>
          <a:bodyPr lIns="0" tIns="0" rIns="0" bIns="0" anchor="t">
            <a:noAutofit/>
          </a:bodyPr>
          <a:lstStyle/>
          <a:p>
            <a:pPr>
              <a:defRPr/>
            </a:pPr>
            <a:endParaRPr lang="it-IT"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fourObj" userDrawn="1">
  <p:cSld name="Title, 4 Content">
    <p:spTree>
      <p:nvGrpSpPr>
        <p:cNvPr id="1" name=""/>
        <p:cNvGrpSpPr/>
        <p:nvPr/>
      </p:nvGrpSpPr>
      <p:grpSpPr bwMode="auto">
        <a:xfrm>
          <a:off x="0" y="0"/>
          <a:ext cx="0" cy="0"/>
          <a:chOff x="0" y="0"/>
          <a:chExt cx="0" cy="0"/>
        </a:xfrm>
      </p:grpSpPr>
      <p:sp>
        <p:nvSpPr>
          <p:cNvPr id="26" name="PlaceHolder 1"/>
          <p:cNvSpPr>
            <a:spLocks noGrp="1"/>
          </p:cNvSpPr>
          <p:nvPr>
            <p:ph type="title"/>
          </p:nvPr>
        </p:nvSpPr>
        <p:spPr bwMode="auto">
          <a:xfrm>
            <a:off x="457200" y="205200"/>
            <a:ext cx="8229240" cy="858600"/>
          </a:xfrm>
          <a:prstGeom prst="rect">
            <a:avLst/>
          </a:prstGeom>
          <a:noFill/>
          <a:ln w="0">
            <a:noFill/>
          </a:ln>
        </p:spPr>
        <p:txBody>
          <a:bodyPr lIns="0" tIns="0" rIns="0" bIns="0" anchor="ctr">
            <a:noAutofit/>
          </a:bodyPr>
          <a:lstStyle/>
          <a:p>
            <a:pPr algn="ctr">
              <a:defRPr/>
            </a:pPr>
            <a:endParaRPr lang="it-IT" sz="4400" b="0" strike="noStrike" spc="-1">
              <a:latin typeface="Arial"/>
            </a:endParaRPr>
          </a:p>
        </p:txBody>
      </p:sp>
      <p:sp>
        <p:nvSpPr>
          <p:cNvPr id="27" name="PlaceHolder 2"/>
          <p:cNvSpPr>
            <a:spLocks noGrp="1"/>
          </p:cNvSpPr>
          <p:nvPr>
            <p:ph/>
          </p:nvPr>
        </p:nvSpPr>
        <p:spPr bwMode="auto">
          <a:xfrm>
            <a:off x="457200" y="1203480"/>
            <a:ext cx="4015800" cy="1422720"/>
          </a:xfrm>
          <a:prstGeom prst="rect">
            <a:avLst/>
          </a:prstGeom>
          <a:noFill/>
          <a:ln w="0">
            <a:noFill/>
          </a:ln>
        </p:spPr>
        <p:txBody>
          <a:bodyPr lIns="0" tIns="0" rIns="0" bIns="0" anchor="t">
            <a:noAutofit/>
          </a:bodyPr>
          <a:lstStyle/>
          <a:p>
            <a:pPr>
              <a:defRPr/>
            </a:pPr>
            <a:endParaRPr lang="it-IT" sz="3200" b="0" strike="noStrike" spc="-1">
              <a:latin typeface="Arial"/>
            </a:endParaRPr>
          </a:p>
        </p:txBody>
      </p:sp>
      <p:sp>
        <p:nvSpPr>
          <p:cNvPr id="28" name="PlaceHolder 3"/>
          <p:cNvSpPr>
            <a:spLocks noGrp="1"/>
          </p:cNvSpPr>
          <p:nvPr>
            <p:ph/>
          </p:nvPr>
        </p:nvSpPr>
        <p:spPr bwMode="auto">
          <a:xfrm>
            <a:off x="4674240" y="1203480"/>
            <a:ext cx="4015800" cy="1422720"/>
          </a:xfrm>
          <a:prstGeom prst="rect">
            <a:avLst/>
          </a:prstGeom>
          <a:noFill/>
          <a:ln w="0">
            <a:noFill/>
          </a:ln>
        </p:spPr>
        <p:txBody>
          <a:bodyPr lIns="0" tIns="0" rIns="0" bIns="0" anchor="t">
            <a:noAutofit/>
          </a:bodyPr>
          <a:lstStyle/>
          <a:p>
            <a:pPr>
              <a:defRPr/>
            </a:pPr>
            <a:endParaRPr lang="it-IT" sz="3200" b="0" strike="noStrike" spc="-1">
              <a:latin typeface="Arial"/>
            </a:endParaRPr>
          </a:p>
        </p:txBody>
      </p:sp>
      <p:sp>
        <p:nvSpPr>
          <p:cNvPr id="29" name="PlaceHolder 4"/>
          <p:cNvSpPr>
            <a:spLocks noGrp="1"/>
          </p:cNvSpPr>
          <p:nvPr>
            <p:ph/>
          </p:nvPr>
        </p:nvSpPr>
        <p:spPr bwMode="auto">
          <a:xfrm>
            <a:off x="457200" y="2761920"/>
            <a:ext cx="4015800" cy="1422720"/>
          </a:xfrm>
          <a:prstGeom prst="rect">
            <a:avLst/>
          </a:prstGeom>
          <a:noFill/>
          <a:ln w="0">
            <a:noFill/>
          </a:ln>
        </p:spPr>
        <p:txBody>
          <a:bodyPr lIns="0" tIns="0" rIns="0" bIns="0" anchor="t">
            <a:noAutofit/>
          </a:bodyPr>
          <a:lstStyle/>
          <a:p>
            <a:pPr>
              <a:defRPr/>
            </a:pPr>
            <a:endParaRPr lang="it-IT" sz="3200" b="0" strike="noStrike" spc="-1">
              <a:latin typeface="Arial"/>
            </a:endParaRPr>
          </a:p>
        </p:txBody>
      </p:sp>
      <p:sp>
        <p:nvSpPr>
          <p:cNvPr id="30" name="PlaceHolder 5"/>
          <p:cNvSpPr>
            <a:spLocks noGrp="1"/>
          </p:cNvSpPr>
          <p:nvPr>
            <p:ph/>
          </p:nvPr>
        </p:nvSpPr>
        <p:spPr bwMode="auto">
          <a:xfrm>
            <a:off x="4674240" y="2761920"/>
            <a:ext cx="4015800" cy="1422720"/>
          </a:xfrm>
          <a:prstGeom prst="rect">
            <a:avLst/>
          </a:prstGeom>
          <a:noFill/>
          <a:ln w="0">
            <a:noFill/>
          </a:ln>
        </p:spPr>
        <p:txBody>
          <a:bodyPr lIns="0" tIns="0" rIns="0" bIns="0" anchor="t">
            <a:noAutofit/>
          </a:bodyPr>
          <a:lstStyle/>
          <a:p>
            <a:pPr>
              <a:defRPr/>
            </a:pPr>
            <a:endParaRPr lang="it-IT"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blank" userDrawn="1">
  <p:cSld name="Title, 6 Content">
    <p:spTree>
      <p:nvGrpSpPr>
        <p:cNvPr id="1" name=""/>
        <p:cNvGrpSpPr/>
        <p:nvPr/>
      </p:nvGrpSpPr>
      <p:grpSpPr bwMode="auto">
        <a:xfrm>
          <a:off x="0" y="0"/>
          <a:ext cx="0" cy="0"/>
          <a:chOff x="0" y="0"/>
          <a:chExt cx="0" cy="0"/>
        </a:xfrm>
      </p:grpSpPr>
      <p:sp>
        <p:nvSpPr>
          <p:cNvPr id="31" name="PlaceHolder 1"/>
          <p:cNvSpPr>
            <a:spLocks noGrp="1"/>
          </p:cNvSpPr>
          <p:nvPr>
            <p:ph type="title"/>
          </p:nvPr>
        </p:nvSpPr>
        <p:spPr bwMode="auto">
          <a:xfrm>
            <a:off x="457200" y="205200"/>
            <a:ext cx="8229240" cy="858600"/>
          </a:xfrm>
          <a:prstGeom prst="rect">
            <a:avLst/>
          </a:prstGeom>
          <a:noFill/>
          <a:ln w="0">
            <a:noFill/>
          </a:ln>
        </p:spPr>
        <p:txBody>
          <a:bodyPr lIns="0" tIns="0" rIns="0" bIns="0" anchor="ctr">
            <a:noAutofit/>
          </a:bodyPr>
          <a:lstStyle/>
          <a:p>
            <a:pPr algn="ctr">
              <a:defRPr/>
            </a:pPr>
            <a:endParaRPr lang="it-IT" sz="4400" b="0" strike="noStrike" spc="-1">
              <a:latin typeface="Arial"/>
            </a:endParaRPr>
          </a:p>
        </p:txBody>
      </p:sp>
      <p:sp>
        <p:nvSpPr>
          <p:cNvPr id="32" name="PlaceHolder 2"/>
          <p:cNvSpPr>
            <a:spLocks noGrp="1"/>
          </p:cNvSpPr>
          <p:nvPr>
            <p:ph/>
          </p:nvPr>
        </p:nvSpPr>
        <p:spPr bwMode="auto">
          <a:xfrm>
            <a:off x="457200" y="1203480"/>
            <a:ext cx="2649600" cy="1422720"/>
          </a:xfrm>
          <a:prstGeom prst="rect">
            <a:avLst/>
          </a:prstGeom>
          <a:noFill/>
          <a:ln w="0">
            <a:noFill/>
          </a:ln>
        </p:spPr>
        <p:txBody>
          <a:bodyPr lIns="0" tIns="0" rIns="0" bIns="0" anchor="t">
            <a:noAutofit/>
          </a:bodyPr>
          <a:lstStyle/>
          <a:p>
            <a:pPr>
              <a:defRPr/>
            </a:pPr>
            <a:endParaRPr lang="it-IT" sz="3200" b="0" strike="noStrike" spc="-1">
              <a:latin typeface="Arial"/>
            </a:endParaRPr>
          </a:p>
        </p:txBody>
      </p:sp>
      <p:sp>
        <p:nvSpPr>
          <p:cNvPr id="33" name="PlaceHolder 3"/>
          <p:cNvSpPr>
            <a:spLocks noGrp="1"/>
          </p:cNvSpPr>
          <p:nvPr>
            <p:ph/>
          </p:nvPr>
        </p:nvSpPr>
        <p:spPr bwMode="auto">
          <a:xfrm>
            <a:off x="3239640" y="1203480"/>
            <a:ext cx="2649600" cy="1422720"/>
          </a:xfrm>
          <a:prstGeom prst="rect">
            <a:avLst/>
          </a:prstGeom>
          <a:noFill/>
          <a:ln w="0">
            <a:noFill/>
          </a:ln>
        </p:spPr>
        <p:txBody>
          <a:bodyPr lIns="0" tIns="0" rIns="0" bIns="0" anchor="t">
            <a:noAutofit/>
          </a:bodyPr>
          <a:lstStyle/>
          <a:p>
            <a:pPr>
              <a:defRPr/>
            </a:pPr>
            <a:endParaRPr lang="it-IT" sz="3200" b="0" strike="noStrike" spc="-1">
              <a:latin typeface="Arial"/>
            </a:endParaRPr>
          </a:p>
        </p:txBody>
      </p:sp>
      <p:sp>
        <p:nvSpPr>
          <p:cNvPr id="34" name="PlaceHolder 4"/>
          <p:cNvSpPr>
            <a:spLocks noGrp="1"/>
          </p:cNvSpPr>
          <p:nvPr>
            <p:ph/>
          </p:nvPr>
        </p:nvSpPr>
        <p:spPr bwMode="auto">
          <a:xfrm>
            <a:off x="6022080" y="1203480"/>
            <a:ext cx="2649600" cy="1422720"/>
          </a:xfrm>
          <a:prstGeom prst="rect">
            <a:avLst/>
          </a:prstGeom>
          <a:noFill/>
          <a:ln w="0">
            <a:noFill/>
          </a:ln>
        </p:spPr>
        <p:txBody>
          <a:bodyPr lIns="0" tIns="0" rIns="0" bIns="0" anchor="t">
            <a:noAutofit/>
          </a:bodyPr>
          <a:lstStyle/>
          <a:p>
            <a:pPr>
              <a:defRPr/>
            </a:pPr>
            <a:endParaRPr lang="it-IT" sz="3200" b="0" strike="noStrike" spc="-1">
              <a:latin typeface="Arial"/>
            </a:endParaRPr>
          </a:p>
        </p:txBody>
      </p:sp>
      <p:sp>
        <p:nvSpPr>
          <p:cNvPr id="35" name="PlaceHolder 5"/>
          <p:cNvSpPr>
            <a:spLocks noGrp="1"/>
          </p:cNvSpPr>
          <p:nvPr>
            <p:ph/>
          </p:nvPr>
        </p:nvSpPr>
        <p:spPr bwMode="auto">
          <a:xfrm>
            <a:off x="457200" y="2761920"/>
            <a:ext cx="2649600" cy="1422720"/>
          </a:xfrm>
          <a:prstGeom prst="rect">
            <a:avLst/>
          </a:prstGeom>
          <a:noFill/>
          <a:ln w="0">
            <a:noFill/>
          </a:ln>
        </p:spPr>
        <p:txBody>
          <a:bodyPr lIns="0" tIns="0" rIns="0" bIns="0" anchor="t">
            <a:noAutofit/>
          </a:bodyPr>
          <a:lstStyle/>
          <a:p>
            <a:pPr>
              <a:defRPr/>
            </a:pPr>
            <a:endParaRPr lang="it-IT" sz="3200" b="0" strike="noStrike" spc="-1">
              <a:latin typeface="Arial"/>
            </a:endParaRPr>
          </a:p>
        </p:txBody>
      </p:sp>
      <p:sp>
        <p:nvSpPr>
          <p:cNvPr id="36" name="PlaceHolder 6"/>
          <p:cNvSpPr>
            <a:spLocks noGrp="1"/>
          </p:cNvSpPr>
          <p:nvPr>
            <p:ph/>
          </p:nvPr>
        </p:nvSpPr>
        <p:spPr bwMode="auto">
          <a:xfrm>
            <a:off x="3239640" y="2761920"/>
            <a:ext cx="2649600" cy="1422720"/>
          </a:xfrm>
          <a:prstGeom prst="rect">
            <a:avLst/>
          </a:prstGeom>
          <a:noFill/>
          <a:ln w="0">
            <a:noFill/>
          </a:ln>
        </p:spPr>
        <p:txBody>
          <a:bodyPr lIns="0" tIns="0" rIns="0" bIns="0" anchor="t">
            <a:noAutofit/>
          </a:bodyPr>
          <a:lstStyle/>
          <a:p>
            <a:pPr>
              <a:defRPr/>
            </a:pPr>
            <a:endParaRPr lang="it-IT" sz="3200" b="0" strike="noStrike" spc="-1">
              <a:latin typeface="Arial"/>
            </a:endParaRPr>
          </a:p>
        </p:txBody>
      </p:sp>
      <p:sp>
        <p:nvSpPr>
          <p:cNvPr id="37" name="PlaceHolder 7"/>
          <p:cNvSpPr>
            <a:spLocks noGrp="1"/>
          </p:cNvSpPr>
          <p:nvPr>
            <p:ph/>
          </p:nvPr>
        </p:nvSpPr>
        <p:spPr bwMode="auto">
          <a:xfrm>
            <a:off x="6022080" y="2761920"/>
            <a:ext cx="2649600" cy="1422720"/>
          </a:xfrm>
          <a:prstGeom prst="rect">
            <a:avLst/>
          </a:prstGeom>
          <a:noFill/>
          <a:ln w="0">
            <a:noFill/>
          </a:ln>
        </p:spPr>
        <p:txBody>
          <a:bodyPr lIns="0" tIns="0" rIns="0" bIns="0" anchor="t">
            <a:noAutofit/>
          </a:bodyPr>
          <a:lstStyle/>
          <a:p>
            <a:pPr>
              <a:defRPr/>
            </a:pPr>
            <a:endParaRPr lang="it-IT"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blank" userDrawn="1">
  <p:cSld name="Blank Slide">
    <p:spTree>
      <p:nvGrpSpPr>
        <p:cNvPr id="1" name=""/>
        <p:cNvGrpSpPr/>
        <p:nvPr/>
      </p:nvGrpSpPr>
      <p:grpSpPr bwMode="auto">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x" userDrawn="1">
  <p:cSld name="Title Slide">
    <p:spTree>
      <p:nvGrpSpPr>
        <p:cNvPr id="1" name=""/>
        <p:cNvGrpSpPr/>
        <p:nvPr/>
      </p:nvGrpSpPr>
      <p:grpSpPr bwMode="auto">
        <a:xfrm>
          <a:off x="0" y="0"/>
          <a:ext cx="0" cy="0"/>
          <a:chOff x="0" y="0"/>
          <a:chExt cx="0" cy="0"/>
        </a:xfrm>
      </p:grpSpPr>
      <p:sp>
        <p:nvSpPr>
          <p:cNvPr id="40" name="PlaceHolder 1"/>
          <p:cNvSpPr>
            <a:spLocks noGrp="1"/>
          </p:cNvSpPr>
          <p:nvPr>
            <p:ph type="title"/>
          </p:nvPr>
        </p:nvSpPr>
        <p:spPr bwMode="auto">
          <a:xfrm>
            <a:off x="457200" y="205200"/>
            <a:ext cx="8229240" cy="858600"/>
          </a:xfrm>
          <a:prstGeom prst="rect">
            <a:avLst/>
          </a:prstGeom>
          <a:noFill/>
          <a:ln w="0">
            <a:noFill/>
          </a:ln>
        </p:spPr>
        <p:txBody>
          <a:bodyPr lIns="0" tIns="0" rIns="0" bIns="0" anchor="ctr">
            <a:noAutofit/>
          </a:bodyPr>
          <a:lstStyle/>
          <a:p>
            <a:pPr algn="ctr">
              <a:defRPr/>
            </a:pPr>
            <a:endParaRPr lang="it-IT" sz="4400" b="0" strike="noStrike" spc="-1">
              <a:latin typeface="Arial"/>
            </a:endParaRPr>
          </a:p>
        </p:txBody>
      </p:sp>
      <p:sp>
        <p:nvSpPr>
          <p:cNvPr id="41" name="PlaceHolder 2"/>
          <p:cNvSpPr>
            <a:spLocks noGrp="1"/>
          </p:cNvSpPr>
          <p:nvPr>
            <p:ph type="subTitle"/>
          </p:nvPr>
        </p:nvSpPr>
        <p:spPr bwMode="auto">
          <a:xfrm>
            <a:off x="457200" y="1203480"/>
            <a:ext cx="8229240" cy="2983320"/>
          </a:xfrm>
          <a:prstGeom prst="rect">
            <a:avLst/>
          </a:prstGeom>
          <a:noFill/>
          <a:ln w="0">
            <a:noFill/>
          </a:ln>
        </p:spPr>
        <p:txBody>
          <a:bodyPr lIns="0" tIns="0" rIns="0" bIns="0" anchor="ctr">
            <a:noAutofit/>
          </a:bodyPr>
          <a:lstStyle/>
          <a:p>
            <a:pPr algn="ctr">
              <a:defRPr/>
            </a:pPr>
            <a:endParaRPr lang="it-IT"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 userDrawn="1">
  <p:cSld name="Title, Content">
    <p:spTree>
      <p:nvGrpSpPr>
        <p:cNvPr id="1" name=""/>
        <p:cNvGrpSpPr/>
        <p:nvPr/>
      </p:nvGrpSpPr>
      <p:grpSpPr bwMode="auto">
        <a:xfrm>
          <a:off x="0" y="0"/>
          <a:ext cx="0" cy="0"/>
          <a:chOff x="0" y="0"/>
          <a:chExt cx="0" cy="0"/>
        </a:xfrm>
      </p:grpSpPr>
      <p:sp>
        <p:nvSpPr>
          <p:cNvPr id="42" name="PlaceHolder 1"/>
          <p:cNvSpPr>
            <a:spLocks noGrp="1"/>
          </p:cNvSpPr>
          <p:nvPr>
            <p:ph type="title"/>
          </p:nvPr>
        </p:nvSpPr>
        <p:spPr bwMode="auto">
          <a:xfrm>
            <a:off x="457200" y="205200"/>
            <a:ext cx="8229240" cy="858600"/>
          </a:xfrm>
          <a:prstGeom prst="rect">
            <a:avLst/>
          </a:prstGeom>
          <a:noFill/>
          <a:ln w="0">
            <a:noFill/>
          </a:ln>
        </p:spPr>
        <p:txBody>
          <a:bodyPr lIns="0" tIns="0" rIns="0" bIns="0" anchor="ctr">
            <a:noAutofit/>
          </a:bodyPr>
          <a:lstStyle/>
          <a:p>
            <a:pPr algn="ctr">
              <a:defRPr/>
            </a:pPr>
            <a:endParaRPr lang="it-IT" sz="4400" b="0" strike="noStrike" spc="-1">
              <a:latin typeface="Arial"/>
            </a:endParaRPr>
          </a:p>
        </p:txBody>
      </p:sp>
      <p:sp>
        <p:nvSpPr>
          <p:cNvPr id="43" name="PlaceHolder 2"/>
          <p:cNvSpPr>
            <a:spLocks noGrp="1"/>
          </p:cNvSpPr>
          <p:nvPr>
            <p:ph/>
          </p:nvPr>
        </p:nvSpPr>
        <p:spPr bwMode="auto">
          <a:xfrm>
            <a:off x="457200" y="1203480"/>
            <a:ext cx="8229240" cy="2983320"/>
          </a:xfrm>
          <a:prstGeom prst="rect">
            <a:avLst/>
          </a:prstGeom>
          <a:noFill/>
          <a:ln w="0">
            <a:noFill/>
          </a:ln>
        </p:spPr>
        <p:txBody>
          <a:bodyPr lIns="0" tIns="0" rIns="0" bIns="0" anchor="t">
            <a:noAutofit/>
          </a:bodyPr>
          <a:lstStyle/>
          <a:p>
            <a:pPr>
              <a:defRPr/>
            </a:pPr>
            <a:endParaRPr lang="it-IT" sz="3200" b="0" strike="noStrike" spc="-1">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woObj" userDrawn="1">
  <p:cSld name="Title, 2 Content">
    <p:spTree>
      <p:nvGrpSpPr>
        <p:cNvPr id="1" name=""/>
        <p:cNvGrpSpPr/>
        <p:nvPr/>
      </p:nvGrpSpPr>
      <p:grpSpPr bwMode="auto">
        <a:xfrm>
          <a:off x="0" y="0"/>
          <a:ext cx="0" cy="0"/>
          <a:chOff x="0" y="0"/>
          <a:chExt cx="0" cy="0"/>
        </a:xfrm>
      </p:grpSpPr>
      <p:sp>
        <p:nvSpPr>
          <p:cNvPr id="44" name="PlaceHolder 1"/>
          <p:cNvSpPr>
            <a:spLocks noGrp="1"/>
          </p:cNvSpPr>
          <p:nvPr>
            <p:ph type="title"/>
          </p:nvPr>
        </p:nvSpPr>
        <p:spPr bwMode="auto">
          <a:xfrm>
            <a:off x="457200" y="205200"/>
            <a:ext cx="8229240" cy="858600"/>
          </a:xfrm>
          <a:prstGeom prst="rect">
            <a:avLst/>
          </a:prstGeom>
          <a:noFill/>
          <a:ln w="0">
            <a:noFill/>
          </a:ln>
        </p:spPr>
        <p:txBody>
          <a:bodyPr lIns="0" tIns="0" rIns="0" bIns="0" anchor="ctr">
            <a:noAutofit/>
          </a:bodyPr>
          <a:lstStyle/>
          <a:p>
            <a:pPr algn="ctr">
              <a:defRPr/>
            </a:pPr>
            <a:endParaRPr lang="it-IT" sz="4400" b="0" strike="noStrike" spc="-1">
              <a:latin typeface="Arial"/>
            </a:endParaRPr>
          </a:p>
        </p:txBody>
      </p:sp>
      <p:sp>
        <p:nvSpPr>
          <p:cNvPr id="45" name="PlaceHolder 2"/>
          <p:cNvSpPr>
            <a:spLocks noGrp="1"/>
          </p:cNvSpPr>
          <p:nvPr>
            <p:ph/>
          </p:nvPr>
        </p:nvSpPr>
        <p:spPr bwMode="auto">
          <a:xfrm>
            <a:off x="457200" y="1203480"/>
            <a:ext cx="4015800" cy="2983320"/>
          </a:xfrm>
          <a:prstGeom prst="rect">
            <a:avLst/>
          </a:prstGeom>
          <a:noFill/>
          <a:ln w="0">
            <a:noFill/>
          </a:ln>
        </p:spPr>
        <p:txBody>
          <a:bodyPr lIns="0" tIns="0" rIns="0" bIns="0" anchor="t">
            <a:noAutofit/>
          </a:bodyPr>
          <a:lstStyle/>
          <a:p>
            <a:pPr>
              <a:defRPr/>
            </a:pPr>
            <a:endParaRPr lang="it-IT" sz="3200" b="0" strike="noStrike" spc="-1">
              <a:latin typeface="Arial"/>
            </a:endParaRPr>
          </a:p>
        </p:txBody>
      </p:sp>
      <p:sp>
        <p:nvSpPr>
          <p:cNvPr id="46" name="PlaceHolder 3"/>
          <p:cNvSpPr>
            <a:spLocks noGrp="1"/>
          </p:cNvSpPr>
          <p:nvPr>
            <p:ph/>
          </p:nvPr>
        </p:nvSpPr>
        <p:spPr bwMode="auto">
          <a:xfrm>
            <a:off x="4674240" y="1203480"/>
            <a:ext cx="4015800" cy="2983320"/>
          </a:xfrm>
          <a:prstGeom prst="rect">
            <a:avLst/>
          </a:prstGeom>
          <a:noFill/>
          <a:ln w="0">
            <a:noFill/>
          </a:ln>
        </p:spPr>
        <p:txBody>
          <a:bodyPr lIns="0" tIns="0" rIns="0" bIns="0" anchor="t">
            <a:noAutofit/>
          </a:bodyPr>
          <a:lstStyle/>
          <a:p>
            <a:pPr>
              <a:defRPr/>
            </a:pPr>
            <a:endParaRPr lang="it-IT" sz="3200" b="0" strike="noStrike" spc="-1">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itleOnly" userDrawn="1">
  <p:cSld name="Title Only">
    <p:spTree>
      <p:nvGrpSpPr>
        <p:cNvPr id="1" name=""/>
        <p:cNvGrpSpPr/>
        <p:nvPr/>
      </p:nvGrpSpPr>
      <p:grpSpPr bwMode="auto">
        <a:xfrm>
          <a:off x="0" y="0"/>
          <a:ext cx="0" cy="0"/>
          <a:chOff x="0" y="0"/>
          <a:chExt cx="0" cy="0"/>
        </a:xfrm>
      </p:grpSpPr>
      <p:sp>
        <p:nvSpPr>
          <p:cNvPr id="47" name="PlaceHolder 1"/>
          <p:cNvSpPr>
            <a:spLocks noGrp="1"/>
          </p:cNvSpPr>
          <p:nvPr>
            <p:ph type="title"/>
          </p:nvPr>
        </p:nvSpPr>
        <p:spPr bwMode="auto">
          <a:xfrm>
            <a:off x="457200" y="205200"/>
            <a:ext cx="8229240" cy="858600"/>
          </a:xfrm>
          <a:prstGeom prst="rect">
            <a:avLst/>
          </a:prstGeom>
          <a:noFill/>
          <a:ln w="0">
            <a:noFill/>
          </a:ln>
        </p:spPr>
        <p:txBody>
          <a:bodyPr lIns="0" tIns="0" rIns="0" bIns="0" anchor="ctr">
            <a:noAutofit/>
          </a:bodyPr>
          <a:lstStyle/>
          <a:p>
            <a:pPr algn="ctr">
              <a:defRPr/>
            </a:pPr>
            <a:endParaRPr lang="it-IT" sz="4400" b="0" strike="noStrike" spc="-1">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Only" userDrawn="1">
  <p:cSld name="Centered Text">
    <p:spTree>
      <p:nvGrpSpPr>
        <p:cNvPr id="1" name=""/>
        <p:cNvGrpSpPr/>
        <p:nvPr/>
      </p:nvGrpSpPr>
      <p:grpSpPr bwMode="auto">
        <a:xfrm>
          <a:off x="0" y="0"/>
          <a:ext cx="0" cy="0"/>
          <a:chOff x="0" y="0"/>
          <a:chExt cx="0" cy="0"/>
        </a:xfrm>
      </p:grpSpPr>
      <p:sp>
        <p:nvSpPr>
          <p:cNvPr id="48" name="PlaceHolder 1"/>
          <p:cNvSpPr>
            <a:spLocks noGrp="1"/>
          </p:cNvSpPr>
          <p:nvPr>
            <p:ph type="subTitle"/>
          </p:nvPr>
        </p:nvSpPr>
        <p:spPr bwMode="auto">
          <a:xfrm>
            <a:off x="457200" y="205200"/>
            <a:ext cx="8229240" cy="3981240"/>
          </a:xfrm>
          <a:prstGeom prst="rect">
            <a:avLst/>
          </a:prstGeom>
          <a:noFill/>
          <a:ln w="0">
            <a:noFill/>
          </a:ln>
        </p:spPr>
        <p:txBody>
          <a:bodyPr lIns="0" tIns="0" rIns="0" bIns="0" anchor="ctr">
            <a:noAutofit/>
          </a:bodyPr>
          <a:lstStyle/>
          <a:p>
            <a:pPr algn="ctr">
              <a:defRPr/>
            </a:pPr>
            <a:endParaRPr lang="it-IT"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woObjAndObj" userDrawn="1">
  <p:cSld name="Title, 2 Content and Content">
    <p:spTree>
      <p:nvGrpSpPr>
        <p:cNvPr id="1" name=""/>
        <p:cNvGrpSpPr/>
        <p:nvPr/>
      </p:nvGrpSpPr>
      <p:grpSpPr bwMode="auto">
        <a:xfrm>
          <a:off x="0" y="0"/>
          <a:ext cx="0" cy="0"/>
          <a:chOff x="0" y="0"/>
          <a:chExt cx="0" cy="0"/>
        </a:xfrm>
      </p:grpSpPr>
      <p:sp>
        <p:nvSpPr>
          <p:cNvPr id="49" name="PlaceHolder 1"/>
          <p:cNvSpPr>
            <a:spLocks noGrp="1"/>
          </p:cNvSpPr>
          <p:nvPr>
            <p:ph type="title"/>
          </p:nvPr>
        </p:nvSpPr>
        <p:spPr bwMode="auto">
          <a:xfrm>
            <a:off x="457200" y="205200"/>
            <a:ext cx="8229240" cy="858600"/>
          </a:xfrm>
          <a:prstGeom prst="rect">
            <a:avLst/>
          </a:prstGeom>
          <a:noFill/>
          <a:ln w="0">
            <a:noFill/>
          </a:ln>
        </p:spPr>
        <p:txBody>
          <a:bodyPr lIns="0" tIns="0" rIns="0" bIns="0" anchor="ctr">
            <a:noAutofit/>
          </a:bodyPr>
          <a:lstStyle/>
          <a:p>
            <a:pPr algn="ctr">
              <a:defRPr/>
            </a:pPr>
            <a:endParaRPr lang="it-IT" sz="4400" b="0" strike="noStrike" spc="-1">
              <a:latin typeface="Arial"/>
            </a:endParaRPr>
          </a:p>
        </p:txBody>
      </p:sp>
      <p:sp>
        <p:nvSpPr>
          <p:cNvPr id="50" name="PlaceHolder 2"/>
          <p:cNvSpPr>
            <a:spLocks noGrp="1"/>
          </p:cNvSpPr>
          <p:nvPr>
            <p:ph/>
          </p:nvPr>
        </p:nvSpPr>
        <p:spPr bwMode="auto">
          <a:xfrm>
            <a:off x="457200" y="1203480"/>
            <a:ext cx="4015800" cy="1422720"/>
          </a:xfrm>
          <a:prstGeom prst="rect">
            <a:avLst/>
          </a:prstGeom>
          <a:noFill/>
          <a:ln w="0">
            <a:noFill/>
          </a:ln>
        </p:spPr>
        <p:txBody>
          <a:bodyPr lIns="0" tIns="0" rIns="0" bIns="0" anchor="t">
            <a:noAutofit/>
          </a:bodyPr>
          <a:lstStyle/>
          <a:p>
            <a:pPr>
              <a:defRPr/>
            </a:pPr>
            <a:endParaRPr lang="it-IT" sz="3200" b="0" strike="noStrike" spc="-1">
              <a:latin typeface="Arial"/>
            </a:endParaRPr>
          </a:p>
        </p:txBody>
      </p:sp>
      <p:sp>
        <p:nvSpPr>
          <p:cNvPr id="51" name="PlaceHolder 3"/>
          <p:cNvSpPr>
            <a:spLocks noGrp="1"/>
          </p:cNvSpPr>
          <p:nvPr>
            <p:ph/>
          </p:nvPr>
        </p:nvSpPr>
        <p:spPr bwMode="auto">
          <a:xfrm>
            <a:off x="4674240" y="1203480"/>
            <a:ext cx="4015800" cy="2983320"/>
          </a:xfrm>
          <a:prstGeom prst="rect">
            <a:avLst/>
          </a:prstGeom>
          <a:noFill/>
          <a:ln w="0">
            <a:noFill/>
          </a:ln>
        </p:spPr>
        <p:txBody>
          <a:bodyPr lIns="0" tIns="0" rIns="0" bIns="0" anchor="t">
            <a:noAutofit/>
          </a:bodyPr>
          <a:lstStyle/>
          <a:p>
            <a:pPr>
              <a:defRPr/>
            </a:pPr>
            <a:endParaRPr lang="it-IT" sz="3200" b="0" strike="noStrike" spc="-1">
              <a:latin typeface="Arial"/>
            </a:endParaRPr>
          </a:p>
        </p:txBody>
      </p:sp>
      <p:sp>
        <p:nvSpPr>
          <p:cNvPr id="52" name="PlaceHolder 4"/>
          <p:cNvSpPr>
            <a:spLocks noGrp="1"/>
          </p:cNvSpPr>
          <p:nvPr>
            <p:ph/>
          </p:nvPr>
        </p:nvSpPr>
        <p:spPr bwMode="auto">
          <a:xfrm>
            <a:off x="457200" y="2761920"/>
            <a:ext cx="4015800" cy="1422720"/>
          </a:xfrm>
          <a:prstGeom prst="rect">
            <a:avLst/>
          </a:prstGeom>
          <a:noFill/>
          <a:ln w="0">
            <a:noFill/>
          </a:ln>
        </p:spPr>
        <p:txBody>
          <a:bodyPr lIns="0" tIns="0" rIns="0" bIns="0" anchor="t">
            <a:noAutofit/>
          </a:bodyPr>
          <a:lstStyle/>
          <a:p>
            <a:pPr>
              <a:defRPr/>
            </a:pPr>
            <a:endParaRPr lang="it-IT"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x" userDrawn="1">
  <p:cSld name="Title Slide">
    <p:spTree>
      <p:nvGrpSpPr>
        <p:cNvPr id="1" name=""/>
        <p:cNvGrpSpPr/>
        <p:nvPr/>
      </p:nvGrpSpPr>
      <p:grpSpPr bwMode="auto">
        <a:xfrm>
          <a:off x="0" y="0"/>
          <a:ext cx="0" cy="0"/>
          <a:chOff x="0" y="0"/>
          <a:chExt cx="0" cy="0"/>
        </a:xfrm>
      </p:grpSpPr>
      <p:sp>
        <p:nvSpPr>
          <p:cNvPr id="2" name="PlaceHolder 1"/>
          <p:cNvSpPr>
            <a:spLocks noGrp="1"/>
          </p:cNvSpPr>
          <p:nvPr>
            <p:ph type="title"/>
          </p:nvPr>
        </p:nvSpPr>
        <p:spPr bwMode="auto">
          <a:xfrm>
            <a:off x="457200" y="205200"/>
            <a:ext cx="8229240" cy="858600"/>
          </a:xfrm>
          <a:prstGeom prst="rect">
            <a:avLst/>
          </a:prstGeom>
          <a:noFill/>
          <a:ln w="0">
            <a:noFill/>
          </a:ln>
        </p:spPr>
        <p:txBody>
          <a:bodyPr lIns="0" tIns="0" rIns="0" bIns="0" anchor="ctr">
            <a:noAutofit/>
          </a:bodyPr>
          <a:lstStyle/>
          <a:p>
            <a:pPr algn="ctr">
              <a:defRPr/>
            </a:pPr>
            <a:endParaRPr lang="it-IT" sz="4400" b="0" strike="noStrike" spc="-1">
              <a:latin typeface="Arial"/>
            </a:endParaRPr>
          </a:p>
        </p:txBody>
      </p:sp>
      <p:sp>
        <p:nvSpPr>
          <p:cNvPr id="3" name="PlaceHolder 2"/>
          <p:cNvSpPr>
            <a:spLocks noGrp="1"/>
          </p:cNvSpPr>
          <p:nvPr>
            <p:ph type="subTitle"/>
          </p:nvPr>
        </p:nvSpPr>
        <p:spPr bwMode="auto">
          <a:xfrm>
            <a:off x="457200" y="1203480"/>
            <a:ext cx="8229240" cy="2983320"/>
          </a:xfrm>
          <a:prstGeom prst="rect">
            <a:avLst/>
          </a:prstGeom>
          <a:noFill/>
          <a:ln w="0">
            <a:noFill/>
          </a:ln>
        </p:spPr>
        <p:txBody>
          <a:bodyPr lIns="0" tIns="0" rIns="0" bIns="0" anchor="ctr">
            <a:noAutofit/>
          </a:bodyPr>
          <a:lstStyle/>
          <a:p>
            <a:pPr algn="ctr">
              <a:defRPr/>
            </a:pPr>
            <a:endParaRPr lang="it-IT"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AndTwoObj" userDrawn="1">
  <p:cSld name="Title Content and 2 Content">
    <p:spTree>
      <p:nvGrpSpPr>
        <p:cNvPr id="1" name=""/>
        <p:cNvGrpSpPr/>
        <p:nvPr/>
      </p:nvGrpSpPr>
      <p:grpSpPr bwMode="auto">
        <a:xfrm>
          <a:off x="0" y="0"/>
          <a:ext cx="0" cy="0"/>
          <a:chOff x="0" y="0"/>
          <a:chExt cx="0" cy="0"/>
        </a:xfrm>
      </p:grpSpPr>
      <p:sp>
        <p:nvSpPr>
          <p:cNvPr id="53" name="PlaceHolder 1"/>
          <p:cNvSpPr>
            <a:spLocks noGrp="1"/>
          </p:cNvSpPr>
          <p:nvPr>
            <p:ph type="title"/>
          </p:nvPr>
        </p:nvSpPr>
        <p:spPr bwMode="auto">
          <a:xfrm>
            <a:off x="457200" y="205200"/>
            <a:ext cx="8229240" cy="858600"/>
          </a:xfrm>
          <a:prstGeom prst="rect">
            <a:avLst/>
          </a:prstGeom>
          <a:noFill/>
          <a:ln w="0">
            <a:noFill/>
          </a:ln>
        </p:spPr>
        <p:txBody>
          <a:bodyPr lIns="0" tIns="0" rIns="0" bIns="0" anchor="ctr">
            <a:noAutofit/>
          </a:bodyPr>
          <a:lstStyle/>
          <a:p>
            <a:pPr algn="ctr">
              <a:defRPr/>
            </a:pPr>
            <a:endParaRPr lang="it-IT" sz="4400" b="0" strike="noStrike" spc="-1">
              <a:latin typeface="Arial"/>
            </a:endParaRPr>
          </a:p>
        </p:txBody>
      </p:sp>
      <p:sp>
        <p:nvSpPr>
          <p:cNvPr id="54" name="PlaceHolder 2"/>
          <p:cNvSpPr>
            <a:spLocks noGrp="1"/>
          </p:cNvSpPr>
          <p:nvPr>
            <p:ph/>
          </p:nvPr>
        </p:nvSpPr>
        <p:spPr bwMode="auto">
          <a:xfrm>
            <a:off x="457200" y="1203480"/>
            <a:ext cx="4015800" cy="2983320"/>
          </a:xfrm>
          <a:prstGeom prst="rect">
            <a:avLst/>
          </a:prstGeom>
          <a:noFill/>
          <a:ln w="0">
            <a:noFill/>
          </a:ln>
        </p:spPr>
        <p:txBody>
          <a:bodyPr lIns="0" tIns="0" rIns="0" bIns="0" anchor="t">
            <a:noAutofit/>
          </a:bodyPr>
          <a:lstStyle/>
          <a:p>
            <a:pPr>
              <a:defRPr/>
            </a:pPr>
            <a:endParaRPr lang="it-IT" sz="3200" b="0" strike="noStrike" spc="-1">
              <a:latin typeface="Arial"/>
            </a:endParaRPr>
          </a:p>
        </p:txBody>
      </p:sp>
      <p:sp>
        <p:nvSpPr>
          <p:cNvPr id="55" name="PlaceHolder 3"/>
          <p:cNvSpPr>
            <a:spLocks noGrp="1"/>
          </p:cNvSpPr>
          <p:nvPr>
            <p:ph/>
          </p:nvPr>
        </p:nvSpPr>
        <p:spPr bwMode="auto">
          <a:xfrm>
            <a:off x="4674240" y="1203480"/>
            <a:ext cx="4015800" cy="1422720"/>
          </a:xfrm>
          <a:prstGeom prst="rect">
            <a:avLst/>
          </a:prstGeom>
          <a:noFill/>
          <a:ln w="0">
            <a:noFill/>
          </a:ln>
        </p:spPr>
        <p:txBody>
          <a:bodyPr lIns="0" tIns="0" rIns="0" bIns="0" anchor="t">
            <a:noAutofit/>
          </a:bodyPr>
          <a:lstStyle/>
          <a:p>
            <a:pPr>
              <a:defRPr/>
            </a:pPr>
            <a:endParaRPr lang="it-IT" sz="3200" b="0" strike="noStrike" spc="-1">
              <a:latin typeface="Arial"/>
            </a:endParaRPr>
          </a:p>
        </p:txBody>
      </p:sp>
      <p:sp>
        <p:nvSpPr>
          <p:cNvPr id="56" name="PlaceHolder 4"/>
          <p:cNvSpPr>
            <a:spLocks noGrp="1"/>
          </p:cNvSpPr>
          <p:nvPr>
            <p:ph/>
          </p:nvPr>
        </p:nvSpPr>
        <p:spPr bwMode="auto">
          <a:xfrm>
            <a:off x="4674240" y="2761920"/>
            <a:ext cx="4015800" cy="1422720"/>
          </a:xfrm>
          <a:prstGeom prst="rect">
            <a:avLst/>
          </a:prstGeom>
          <a:noFill/>
          <a:ln w="0">
            <a:noFill/>
          </a:ln>
        </p:spPr>
        <p:txBody>
          <a:bodyPr lIns="0" tIns="0" rIns="0" bIns="0" anchor="t">
            <a:noAutofit/>
          </a:bodyPr>
          <a:lstStyle/>
          <a:p>
            <a:pPr>
              <a:defRPr/>
            </a:pPr>
            <a:endParaRPr lang="it-IT" sz="3200" b="0" strike="noStrike" spc="-1">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woObjOverTx" userDrawn="1">
  <p:cSld name="Title, 2 Content over Content">
    <p:spTree>
      <p:nvGrpSpPr>
        <p:cNvPr id="1" name=""/>
        <p:cNvGrpSpPr/>
        <p:nvPr/>
      </p:nvGrpSpPr>
      <p:grpSpPr bwMode="auto">
        <a:xfrm>
          <a:off x="0" y="0"/>
          <a:ext cx="0" cy="0"/>
          <a:chOff x="0" y="0"/>
          <a:chExt cx="0" cy="0"/>
        </a:xfrm>
      </p:grpSpPr>
      <p:sp>
        <p:nvSpPr>
          <p:cNvPr id="57" name="PlaceHolder 1"/>
          <p:cNvSpPr>
            <a:spLocks noGrp="1"/>
          </p:cNvSpPr>
          <p:nvPr>
            <p:ph type="title"/>
          </p:nvPr>
        </p:nvSpPr>
        <p:spPr bwMode="auto">
          <a:xfrm>
            <a:off x="457200" y="205200"/>
            <a:ext cx="8229240" cy="858600"/>
          </a:xfrm>
          <a:prstGeom prst="rect">
            <a:avLst/>
          </a:prstGeom>
          <a:noFill/>
          <a:ln w="0">
            <a:noFill/>
          </a:ln>
        </p:spPr>
        <p:txBody>
          <a:bodyPr lIns="0" tIns="0" rIns="0" bIns="0" anchor="ctr">
            <a:noAutofit/>
          </a:bodyPr>
          <a:lstStyle/>
          <a:p>
            <a:pPr algn="ctr">
              <a:defRPr/>
            </a:pPr>
            <a:endParaRPr lang="it-IT" sz="4400" b="0" strike="noStrike" spc="-1">
              <a:latin typeface="Arial"/>
            </a:endParaRPr>
          </a:p>
        </p:txBody>
      </p:sp>
      <p:sp>
        <p:nvSpPr>
          <p:cNvPr id="58" name="PlaceHolder 2"/>
          <p:cNvSpPr>
            <a:spLocks noGrp="1"/>
          </p:cNvSpPr>
          <p:nvPr>
            <p:ph/>
          </p:nvPr>
        </p:nvSpPr>
        <p:spPr bwMode="auto">
          <a:xfrm>
            <a:off x="457200" y="1203480"/>
            <a:ext cx="4015800" cy="1422720"/>
          </a:xfrm>
          <a:prstGeom prst="rect">
            <a:avLst/>
          </a:prstGeom>
          <a:noFill/>
          <a:ln w="0">
            <a:noFill/>
          </a:ln>
        </p:spPr>
        <p:txBody>
          <a:bodyPr lIns="0" tIns="0" rIns="0" bIns="0" anchor="t">
            <a:noAutofit/>
          </a:bodyPr>
          <a:lstStyle/>
          <a:p>
            <a:pPr>
              <a:defRPr/>
            </a:pPr>
            <a:endParaRPr lang="it-IT" sz="3200" b="0" strike="noStrike" spc="-1">
              <a:latin typeface="Arial"/>
            </a:endParaRPr>
          </a:p>
        </p:txBody>
      </p:sp>
      <p:sp>
        <p:nvSpPr>
          <p:cNvPr id="59" name="PlaceHolder 3"/>
          <p:cNvSpPr>
            <a:spLocks noGrp="1"/>
          </p:cNvSpPr>
          <p:nvPr>
            <p:ph/>
          </p:nvPr>
        </p:nvSpPr>
        <p:spPr bwMode="auto">
          <a:xfrm>
            <a:off x="4674240" y="1203480"/>
            <a:ext cx="4015800" cy="1422720"/>
          </a:xfrm>
          <a:prstGeom prst="rect">
            <a:avLst/>
          </a:prstGeom>
          <a:noFill/>
          <a:ln w="0">
            <a:noFill/>
          </a:ln>
        </p:spPr>
        <p:txBody>
          <a:bodyPr lIns="0" tIns="0" rIns="0" bIns="0" anchor="t">
            <a:noAutofit/>
          </a:bodyPr>
          <a:lstStyle/>
          <a:p>
            <a:pPr>
              <a:defRPr/>
            </a:pPr>
            <a:endParaRPr lang="it-IT" sz="3200" b="0" strike="noStrike" spc="-1">
              <a:latin typeface="Arial"/>
            </a:endParaRPr>
          </a:p>
        </p:txBody>
      </p:sp>
      <p:sp>
        <p:nvSpPr>
          <p:cNvPr id="60" name="PlaceHolder 4"/>
          <p:cNvSpPr>
            <a:spLocks noGrp="1"/>
          </p:cNvSpPr>
          <p:nvPr>
            <p:ph/>
          </p:nvPr>
        </p:nvSpPr>
        <p:spPr bwMode="auto">
          <a:xfrm>
            <a:off x="457200" y="2761920"/>
            <a:ext cx="8229240" cy="1422720"/>
          </a:xfrm>
          <a:prstGeom prst="rect">
            <a:avLst/>
          </a:prstGeom>
          <a:noFill/>
          <a:ln w="0">
            <a:noFill/>
          </a:ln>
        </p:spPr>
        <p:txBody>
          <a:bodyPr lIns="0" tIns="0" rIns="0" bIns="0" anchor="t">
            <a:noAutofit/>
          </a:bodyPr>
          <a:lstStyle/>
          <a:p>
            <a:pPr>
              <a:defRPr/>
            </a:pPr>
            <a:endParaRPr lang="it-IT" sz="3200" b="0" strike="noStrike" spc="-1">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OverTx" userDrawn="1">
  <p:cSld name="Title, Content over Content">
    <p:spTree>
      <p:nvGrpSpPr>
        <p:cNvPr id="1" name=""/>
        <p:cNvGrpSpPr/>
        <p:nvPr/>
      </p:nvGrpSpPr>
      <p:grpSpPr bwMode="auto">
        <a:xfrm>
          <a:off x="0" y="0"/>
          <a:ext cx="0" cy="0"/>
          <a:chOff x="0" y="0"/>
          <a:chExt cx="0" cy="0"/>
        </a:xfrm>
      </p:grpSpPr>
      <p:sp>
        <p:nvSpPr>
          <p:cNvPr id="61" name="PlaceHolder 1"/>
          <p:cNvSpPr>
            <a:spLocks noGrp="1"/>
          </p:cNvSpPr>
          <p:nvPr>
            <p:ph type="title"/>
          </p:nvPr>
        </p:nvSpPr>
        <p:spPr bwMode="auto">
          <a:xfrm>
            <a:off x="457200" y="205200"/>
            <a:ext cx="8229240" cy="858600"/>
          </a:xfrm>
          <a:prstGeom prst="rect">
            <a:avLst/>
          </a:prstGeom>
          <a:noFill/>
          <a:ln w="0">
            <a:noFill/>
          </a:ln>
        </p:spPr>
        <p:txBody>
          <a:bodyPr lIns="0" tIns="0" rIns="0" bIns="0" anchor="ctr">
            <a:noAutofit/>
          </a:bodyPr>
          <a:lstStyle/>
          <a:p>
            <a:pPr algn="ctr">
              <a:defRPr/>
            </a:pPr>
            <a:endParaRPr lang="it-IT" sz="4400" b="0" strike="noStrike" spc="-1">
              <a:latin typeface="Arial"/>
            </a:endParaRPr>
          </a:p>
        </p:txBody>
      </p:sp>
      <p:sp>
        <p:nvSpPr>
          <p:cNvPr id="62" name="PlaceHolder 2"/>
          <p:cNvSpPr>
            <a:spLocks noGrp="1"/>
          </p:cNvSpPr>
          <p:nvPr>
            <p:ph/>
          </p:nvPr>
        </p:nvSpPr>
        <p:spPr bwMode="auto">
          <a:xfrm>
            <a:off x="457200" y="1203480"/>
            <a:ext cx="8229240" cy="1422720"/>
          </a:xfrm>
          <a:prstGeom prst="rect">
            <a:avLst/>
          </a:prstGeom>
          <a:noFill/>
          <a:ln w="0">
            <a:noFill/>
          </a:ln>
        </p:spPr>
        <p:txBody>
          <a:bodyPr lIns="0" tIns="0" rIns="0" bIns="0" anchor="t">
            <a:noAutofit/>
          </a:bodyPr>
          <a:lstStyle/>
          <a:p>
            <a:pPr>
              <a:defRPr/>
            </a:pPr>
            <a:endParaRPr lang="it-IT" sz="3200" b="0" strike="noStrike" spc="-1">
              <a:latin typeface="Arial"/>
            </a:endParaRPr>
          </a:p>
        </p:txBody>
      </p:sp>
      <p:sp>
        <p:nvSpPr>
          <p:cNvPr id="63" name="PlaceHolder 3"/>
          <p:cNvSpPr>
            <a:spLocks noGrp="1"/>
          </p:cNvSpPr>
          <p:nvPr>
            <p:ph/>
          </p:nvPr>
        </p:nvSpPr>
        <p:spPr bwMode="auto">
          <a:xfrm>
            <a:off x="457200" y="2761920"/>
            <a:ext cx="8229240" cy="1422720"/>
          </a:xfrm>
          <a:prstGeom prst="rect">
            <a:avLst/>
          </a:prstGeom>
          <a:noFill/>
          <a:ln w="0">
            <a:noFill/>
          </a:ln>
        </p:spPr>
        <p:txBody>
          <a:bodyPr lIns="0" tIns="0" rIns="0" bIns="0" anchor="t">
            <a:noAutofit/>
          </a:bodyPr>
          <a:lstStyle/>
          <a:p>
            <a:pPr>
              <a:defRPr/>
            </a:pPr>
            <a:endParaRPr lang="it-IT" sz="3200" b="0" strike="noStrike" spc="-1">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fourObj" userDrawn="1">
  <p:cSld name="Title, 4 Content">
    <p:spTree>
      <p:nvGrpSpPr>
        <p:cNvPr id="1" name=""/>
        <p:cNvGrpSpPr/>
        <p:nvPr/>
      </p:nvGrpSpPr>
      <p:grpSpPr bwMode="auto">
        <a:xfrm>
          <a:off x="0" y="0"/>
          <a:ext cx="0" cy="0"/>
          <a:chOff x="0" y="0"/>
          <a:chExt cx="0" cy="0"/>
        </a:xfrm>
      </p:grpSpPr>
      <p:sp>
        <p:nvSpPr>
          <p:cNvPr id="64" name="PlaceHolder 1"/>
          <p:cNvSpPr>
            <a:spLocks noGrp="1"/>
          </p:cNvSpPr>
          <p:nvPr>
            <p:ph type="title"/>
          </p:nvPr>
        </p:nvSpPr>
        <p:spPr bwMode="auto">
          <a:xfrm>
            <a:off x="457200" y="205200"/>
            <a:ext cx="8229240" cy="858600"/>
          </a:xfrm>
          <a:prstGeom prst="rect">
            <a:avLst/>
          </a:prstGeom>
          <a:noFill/>
          <a:ln w="0">
            <a:noFill/>
          </a:ln>
        </p:spPr>
        <p:txBody>
          <a:bodyPr lIns="0" tIns="0" rIns="0" bIns="0" anchor="ctr">
            <a:noAutofit/>
          </a:bodyPr>
          <a:lstStyle/>
          <a:p>
            <a:pPr algn="ctr">
              <a:defRPr/>
            </a:pPr>
            <a:endParaRPr lang="it-IT" sz="4400" b="0" strike="noStrike" spc="-1">
              <a:latin typeface="Arial"/>
            </a:endParaRPr>
          </a:p>
        </p:txBody>
      </p:sp>
      <p:sp>
        <p:nvSpPr>
          <p:cNvPr id="65" name="PlaceHolder 2"/>
          <p:cNvSpPr>
            <a:spLocks noGrp="1"/>
          </p:cNvSpPr>
          <p:nvPr>
            <p:ph/>
          </p:nvPr>
        </p:nvSpPr>
        <p:spPr bwMode="auto">
          <a:xfrm>
            <a:off x="457200" y="1203480"/>
            <a:ext cx="4015800" cy="1422720"/>
          </a:xfrm>
          <a:prstGeom prst="rect">
            <a:avLst/>
          </a:prstGeom>
          <a:noFill/>
          <a:ln w="0">
            <a:noFill/>
          </a:ln>
        </p:spPr>
        <p:txBody>
          <a:bodyPr lIns="0" tIns="0" rIns="0" bIns="0" anchor="t">
            <a:noAutofit/>
          </a:bodyPr>
          <a:lstStyle/>
          <a:p>
            <a:pPr>
              <a:defRPr/>
            </a:pPr>
            <a:endParaRPr lang="it-IT" sz="3200" b="0" strike="noStrike" spc="-1">
              <a:latin typeface="Arial"/>
            </a:endParaRPr>
          </a:p>
        </p:txBody>
      </p:sp>
      <p:sp>
        <p:nvSpPr>
          <p:cNvPr id="66" name="PlaceHolder 3"/>
          <p:cNvSpPr>
            <a:spLocks noGrp="1"/>
          </p:cNvSpPr>
          <p:nvPr>
            <p:ph/>
          </p:nvPr>
        </p:nvSpPr>
        <p:spPr bwMode="auto">
          <a:xfrm>
            <a:off x="4674240" y="1203480"/>
            <a:ext cx="4015800" cy="1422720"/>
          </a:xfrm>
          <a:prstGeom prst="rect">
            <a:avLst/>
          </a:prstGeom>
          <a:noFill/>
          <a:ln w="0">
            <a:noFill/>
          </a:ln>
        </p:spPr>
        <p:txBody>
          <a:bodyPr lIns="0" tIns="0" rIns="0" bIns="0" anchor="t">
            <a:noAutofit/>
          </a:bodyPr>
          <a:lstStyle/>
          <a:p>
            <a:pPr>
              <a:defRPr/>
            </a:pPr>
            <a:endParaRPr lang="it-IT" sz="3200" b="0" strike="noStrike" spc="-1">
              <a:latin typeface="Arial"/>
            </a:endParaRPr>
          </a:p>
        </p:txBody>
      </p:sp>
      <p:sp>
        <p:nvSpPr>
          <p:cNvPr id="67" name="PlaceHolder 4"/>
          <p:cNvSpPr>
            <a:spLocks noGrp="1"/>
          </p:cNvSpPr>
          <p:nvPr>
            <p:ph/>
          </p:nvPr>
        </p:nvSpPr>
        <p:spPr bwMode="auto">
          <a:xfrm>
            <a:off x="457200" y="2761920"/>
            <a:ext cx="4015800" cy="1422720"/>
          </a:xfrm>
          <a:prstGeom prst="rect">
            <a:avLst/>
          </a:prstGeom>
          <a:noFill/>
          <a:ln w="0">
            <a:noFill/>
          </a:ln>
        </p:spPr>
        <p:txBody>
          <a:bodyPr lIns="0" tIns="0" rIns="0" bIns="0" anchor="t">
            <a:noAutofit/>
          </a:bodyPr>
          <a:lstStyle/>
          <a:p>
            <a:pPr>
              <a:defRPr/>
            </a:pPr>
            <a:endParaRPr lang="it-IT" sz="3200" b="0" strike="noStrike" spc="-1">
              <a:latin typeface="Arial"/>
            </a:endParaRPr>
          </a:p>
        </p:txBody>
      </p:sp>
      <p:sp>
        <p:nvSpPr>
          <p:cNvPr id="68" name="PlaceHolder 5"/>
          <p:cNvSpPr>
            <a:spLocks noGrp="1"/>
          </p:cNvSpPr>
          <p:nvPr>
            <p:ph/>
          </p:nvPr>
        </p:nvSpPr>
        <p:spPr bwMode="auto">
          <a:xfrm>
            <a:off x="4674240" y="2761920"/>
            <a:ext cx="4015800" cy="1422720"/>
          </a:xfrm>
          <a:prstGeom prst="rect">
            <a:avLst/>
          </a:prstGeom>
          <a:noFill/>
          <a:ln w="0">
            <a:noFill/>
          </a:ln>
        </p:spPr>
        <p:txBody>
          <a:bodyPr lIns="0" tIns="0" rIns="0" bIns="0" anchor="t">
            <a:noAutofit/>
          </a:bodyPr>
          <a:lstStyle/>
          <a:p>
            <a:pPr>
              <a:defRPr/>
            </a:pPr>
            <a:endParaRPr lang="it-IT" sz="3200" b="0" strike="noStrike" spc="-1">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blank" userDrawn="1">
  <p:cSld name="Title, 6 Content">
    <p:spTree>
      <p:nvGrpSpPr>
        <p:cNvPr id="1" name=""/>
        <p:cNvGrpSpPr/>
        <p:nvPr/>
      </p:nvGrpSpPr>
      <p:grpSpPr bwMode="auto">
        <a:xfrm>
          <a:off x="0" y="0"/>
          <a:ext cx="0" cy="0"/>
          <a:chOff x="0" y="0"/>
          <a:chExt cx="0" cy="0"/>
        </a:xfrm>
      </p:grpSpPr>
      <p:sp>
        <p:nvSpPr>
          <p:cNvPr id="69" name="PlaceHolder 1"/>
          <p:cNvSpPr>
            <a:spLocks noGrp="1"/>
          </p:cNvSpPr>
          <p:nvPr>
            <p:ph type="title"/>
          </p:nvPr>
        </p:nvSpPr>
        <p:spPr bwMode="auto">
          <a:xfrm>
            <a:off x="457200" y="205200"/>
            <a:ext cx="8229240" cy="858600"/>
          </a:xfrm>
          <a:prstGeom prst="rect">
            <a:avLst/>
          </a:prstGeom>
          <a:noFill/>
          <a:ln w="0">
            <a:noFill/>
          </a:ln>
        </p:spPr>
        <p:txBody>
          <a:bodyPr lIns="0" tIns="0" rIns="0" bIns="0" anchor="ctr">
            <a:noAutofit/>
          </a:bodyPr>
          <a:lstStyle/>
          <a:p>
            <a:pPr algn="ctr">
              <a:defRPr/>
            </a:pPr>
            <a:endParaRPr lang="it-IT" sz="4400" b="0" strike="noStrike" spc="-1">
              <a:latin typeface="Arial"/>
            </a:endParaRPr>
          </a:p>
        </p:txBody>
      </p:sp>
      <p:sp>
        <p:nvSpPr>
          <p:cNvPr id="70" name="PlaceHolder 2"/>
          <p:cNvSpPr>
            <a:spLocks noGrp="1"/>
          </p:cNvSpPr>
          <p:nvPr>
            <p:ph/>
          </p:nvPr>
        </p:nvSpPr>
        <p:spPr bwMode="auto">
          <a:xfrm>
            <a:off x="457200" y="1203480"/>
            <a:ext cx="2649600" cy="1422720"/>
          </a:xfrm>
          <a:prstGeom prst="rect">
            <a:avLst/>
          </a:prstGeom>
          <a:noFill/>
          <a:ln w="0">
            <a:noFill/>
          </a:ln>
        </p:spPr>
        <p:txBody>
          <a:bodyPr lIns="0" tIns="0" rIns="0" bIns="0" anchor="t">
            <a:noAutofit/>
          </a:bodyPr>
          <a:lstStyle/>
          <a:p>
            <a:pPr>
              <a:defRPr/>
            </a:pPr>
            <a:endParaRPr lang="it-IT" sz="3200" b="0" strike="noStrike" spc="-1">
              <a:latin typeface="Arial"/>
            </a:endParaRPr>
          </a:p>
        </p:txBody>
      </p:sp>
      <p:sp>
        <p:nvSpPr>
          <p:cNvPr id="71" name="PlaceHolder 3"/>
          <p:cNvSpPr>
            <a:spLocks noGrp="1"/>
          </p:cNvSpPr>
          <p:nvPr>
            <p:ph/>
          </p:nvPr>
        </p:nvSpPr>
        <p:spPr bwMode="auto">
          <a:xfrm>
            <a:off x="3239640" y="1203480"/>
            <a:ext cx="2649600" cy="1422720"/>
          </a:xfrm>
          <a:prstGeom prst="rect">
            <a:avLst/>
          </a:prstGeom>
          <a:noFill/>
          <a:ln w="0">
            <a:noFill/>
          </a:ln>
        </p:spPr>
        <p:txBody>
          <a:bodyPr lIns="0" tIns="0" rIns="0" bIns="0" anchor="t">
            <a:noAutofit/>
          </a:bodyPr>
          <a:lstStyle/>
          <a:p>
            <a:pPr>
              <a:defRPr/>
            </a:pPr>
            <a:endParaRPr lang="it-IT" sz="3200" b="0" strike="noStrike" spc="-1">
              <a:latin typeface="Arial"/>
            </a:endParaRPr>
          </a:p>
        </p:txBody>
      </p:sp>
      <p:sp>
        <p:nvSpPr>
          <p:cNvPr id="72" name="PlaceHolder 4"/>
          <p:cNvSpPr>
            <a:spLocks noGrp="1"/>
          </p:cNvSpPr>
          <p:nvPr>
            <p:ph/>
          </p:nvPr>
        </p:nvSpPr>
        <p:spPr bwMode="auto">
          <a:xfrm>
            <a:off x="6022080" y="1203480"/>
            <a:ext cx="2649600" cy="1422720"/>
          </a:xfrm>
          <a:prstGeom prst="rect">
            <a:avLst/>
          </a:prstGeom>
          <a:noFill/>
          <a:ln w="0">
            <a:noFill/>
          </a:ln>
        </p:spPr>
        <p:txBody>
          <a:bodyPr lIns="0" tIns="0" rIns="0" bIns="0" anchor="t">
            <a:noAutofit/>
          </a:bodyPr>
          <a:lstStyle/>
          <a:p>
            <a:pPr>
              <a:defRPr/>
            </a:pPr>
            <a:endParaRPr lang="it-IT" sz="3200" b="0" strike="noStrike" spc="-1">
              <a:latin typeface="Arial"/>
            </a:endParaRPr>
          </a:p>
        </p:txBody>
      </p:sp>
      <p:sp>
        <p:nvSpPr>
          <p:cNvPr id="73" name="PlaceHolder 5"/>
          <p:cNvSpPr>
            <a:spLocks noGrp="1"/>
          </p:cNvSpPr>
          <p:nvPr>
            <p:ph/>
          </p:nvPr>
        </p:nvSpPr>
        <p:spPr bwMode="auto">
          <a:xfrm>
            <a:off x="457200" y="2761920"/>
            <a:ext cx="2649600" cy="1422720"/>
          </a:xfrm>
          <a:prstGeom prst="rect">
            <a:avLst/>
          </a:prstGeom>
          <a:noFill/>
          <a:ln w="0">
            <a:noFill/>
          </a:ln>
        </p:spPr>
        <p:txBody>
          <a:bodyPr lIns="0" tIns="0" rIns="0" bIns="0" anchor="t">
            <a:noAutofit/>
          </a:bodyPr>
          <a:lstStyle/>
          <a:p>
            <a:pPr>
              <a:defRPr/>
            </a:pPr>
            <a:endParaRPr lang="it-IT" sz="3200" b="0" strike="noStrike" spc="-1">
              <a:latin typeface="Arial"/>
            </a:endParaRPr>
          </a:p>
        </p:txBody>
      </p:sp>
      <p:sp>
        <p:nvSpPr>
          <p:cNvPr id="74" name="PlaceHolder 6"/>
          <p:cNvSpPr>
            <a:spLocks noGrp="1"/>
          </p:cNvSpPr>
          <p:nvPr>
            <p:ph/>
          </p:nvPr>
        </p:nvSpPr>
        <p:spPr bwMode="auto">
          <a:xfrm>
            <a:off x="3239640" y="2761920"/>
            <a:ext cx="2649600" cy="1422720"/>
          </a:xfrm>
          <a:prstGeom prst="rect">
            <a:avLst/>
          </a:prstGeom>
          <a:noFill/>
          <a:ln w="0">
            <a:noFill/>
          </a:ln>
        </p:spPr>
        <p:txBody>
          <a:bodyPr lIns="0" tIns="0" rIns="0" bIns="0" anchor="t">
            <a:noAutofit/>
          </a:bodyPr>
          <a:lstStyle/>
          <a:p>
            <a:pPr>
              <a:defRPr/>
            </a:pPr>
            <a:endParaRPr lang="it-IT" sz="3200" b="0" strike="noStrike" spc="-1">
              <a:latin typeface="Arial"/>
            </a:endParaRPr>
          </a:p>
        </p:txBody>
      </p:sp>
      <p:sp>
        <p:nvSpPr>
          <p:cNvPr id="75" name="PlaceHolder 7"/>
          <p:cNvSpPr>
            <a:spLocks noGrp="1"/>
          </p:cNvSpPr>
          <p:nvPr>
            <p:ph/>
          </p:nvPr>
        </p:nvSpPr>
        <p:spPr bwMode="auto">
          <a:xfrm>
            <a:off x="6022080" y="2761920"/>
            <a:ext cx="2649600" cy="1422720"/>
          </a:xfrm>
          <a:prstGeom prst="rect">
            <a:avLst/>
          </a:prstGeom>
          <a:noFill/>
          <a:ln w="0">
            <a:noFill/>
          </a:ln>
        </p:spPr>
        <p:txBody>
          <a:bodyPr lIns="0" tIns="0" rIns="0" bIns="0" anchor="t">
            <a:noAutofit/>
          </a:bodyPr>
          <a:lstStyle/>
          <a:p>
            <a:pPr>
              <a:defRPr/>
            </a:pPr>
            <a:endParaRPr lang="it-IT"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 userDrawn="1">
  <p:cSld name="Title, Content">
    <p:spTree>
      <p:nvGrpSpPr>
        <p:cNvPr id="1" name=""/>
        <p:cNvGrpSpPr/>
        <p:nvPr/>
      </p:nvGrpSpPr>
      <p:grpSpPr bwMode="auto">
        <a:xfrm>
          <a:off x="0" y="0"/>
          <a:ext cx="0" cy="0"/>
          <a:chOff x="0" y="0"/>
          <a:chExt cx="0" cy="0"/>
        </a:xfrm>
      </p:grpSpPr>
      <p:sp>
        <p:nvSpPr>
          <p:cNvPr id="4" name="PlaceHolder 1"/>
          <p:cNvSpPr>
            <a:spLocks noGrp="1"/>
          </p:cNvSpPr>
          <p:nvPr>
            <p:ph type="title"/>
          </p:nvPr>
        </p:nvSpPr>
        <p:spPr bwMode="auto">
          <a:xfrm>
            <a:off x="457200" y="205200"/>
            <a:ext cx="8229240" cy="858600"/>
          </a:xfrm>
          <a:prstGeom prst="rect">
            <a:avLst/>
          </a:prstGeom>
          <a:noFill/>
          <a:ln w="0">
            <a:noFill/>
          </a:ln>
        </p:spPr>
        <p:txBody>
          <a:bodyPr lIns="0" tIns="0" rIns="0" bIns="0" anchor="ctr">
            <a:noAutofit/>
          </a:bodyPr>
          <a:lstStyle/>
          <a:p>
            <a:pPr algn="ctr">
              <a:defRPr/>
            </a:pPr>
            <a:endParaRPr lang="it-IT" sz="4400" b="0" strike="noStrike" spc="-1">
              <a:latin typeface="Arial"/>
            </a:endParaRPr>
          </a:p>
        </p:txBody>
      </p:sp>
      <p:sp>
        <p:nvSpPr>
          <p:cNvPr id="5" name="PlaceHolder 2"/>
          <p:cNvSpPr>
            <a:spLocks noGrp="1"/>
          </p:cNvSpPr>
          <p:nvPr>
            <p:ph/>
          </p:nvPr>
        </p:nvSpPr>
        <p:spPr bwMode="auto">
          <a:xfrm>
            <a:off x="457200" y="1203480"/>
            <a:ext cx="8229240" cy="2983320"/>
          </a:xfrm>
          <a:prstGeom prst="rect">
            <a:avLst/>
          </a:prstGeom>
          <a:noFill/>
          <a:ln w="0">
            <a:noFill/>
          </a:ln>
        </p:spPr>
        <p:txBody>
          <a:bodyPr lIns="0" tIns="0" rIns="0" bIns="0" anchor="t">
            <a:noAutofit/>
          </a:bodyPr>
          <a:lstStyle/>
          <a:p>
            <a:pPr>
              <a:defRPr/>
            </a:pPr>
            <a:endParaRPr lang="it-IT"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woObj" userDrawn="1">
  <p:cSld name="Title, 2 Content">
    <p:spTree>
      <p:nvGrpSpPr>
        <p:cNvPr id="1" name=""/>
        <p:cNvGrpSpPr/>
        <p:nvPr/>
      </p:nvGrpSpPr>
      <p:grpSpPr bwMode="auto">
        <a:xfrm>
          <a:off x="0" y="0"/>
          <a:ext cx="0" cy="0"/>
          <a:chOff x="0" y="0"/>
          <a:chExt cx="0" cy="0"/>
        </a:xfrm>
      </p:grpSpPr>
      <p:sp>
        <p:nvSpPr>
          <p:cNvPr id="6" name="PlaceHolder 1"/>
          <p:cNvSpPr>
            <a:spLocks noGrp="1"/>
          </p:cNvSpPr>
          <p:nvPr>
            <p:ph type="title"/>
          </p:nvPr>
        </p:nvSpPr>
        <p:spPr bwMode="auto">
          <a:xfrm>
            <a:off x="457200" y="205200"/>
            <a:ext cx="8229240" cy="858600"/>
          </a:xfrm>
          <a:prstGeom prst="rect">
            <a:avLst/>
          </a:prstGeom>
          <a:noFill/>
          <a:ln w="0">
            <a:noFill/>
          </a:ln>
        </p:spPr>
        <p:txBody>
          <a:bodyPr lIns="0" tIns="0" rIns="0" bIns="0" anchor="ctr">
            <a:noAutofit/>
          </a:bodyPr>
          <a:lstStyle/>
          <a:p>
            <a:pPr algn="ctr">
              <a:defRPr/>
            </a:pPr>
            <a:endParaRPr lang="it-IT" sz="4400" b="0" strike="noStrike" spc="-1">
              <a:latin typeface="Arial"/>
            </a:endParaRPr>
          </a:p>
        </p:txBody>
      </p:sp>
      <p:sp>
        <p:nvSpPr>
          <p:cNvPr id="7" name="PlaceHolder 2"/>
          <p:cNvSpPr>
            <a:spLocks noGrp="1"/>
          </p:cNvSpPr>
          <p:nvPr>
            <p:ph/>
          </p:nvPr>
        </p:nvSpPr>
        <p:spPr bwMode="auto">
          <a:xfrm>
            <a:off x="457200" y="1203480"/>
            <a:ext cx="4015800" cy="2983320"/>
          </a:xfrm>
          <a:prstGeom prst="rect">
            <a:avLst/>
          </a:prstGeom>
          <a:noFill/>
          <a:ln w="0">
            <a:noFill/>
          </a:ln>
        </p:spPr>
        <p:txBody>
          <a:bodyPr lIns="0" tIns="0" rIns="0" bIns="0" anchor="t">
            <a:noAutofit/>
          </a:bodyPr>
          <a:lstStyle/>
          <a:p>
            <a:pPr>
              <a:defRPr/>
            </a:pPr>
            <a:endParaRPr lang="it-IT" sz="3200" b="0" strike="noStrike" spc="-1">
              <a:latin typeface="Arial"/>
            </a:endParaRPr>
          </a:p>
        </p:txBody>
      </p:sp>
      <p:sp>
        <p:nvSpPr>
          <p:cNvPr id="8" name="PlaceHolder 3"/>
          <p:cNvSpPr>
            <a:spLocks noGrp="1"/>
          </p:cNvSpPr>
          <p:nvPr>
            <p:ph/>
          </p:nvPr>
        </p:nvSpPr>
        <p:spPr bwMode="auto">
          <a:xfrm>
            <a:off x="4674240" y="1203480"/>
            <a:ext cx="4015800" cy="2983320"/>
          </a:xfrm>
          <a:prstGeom prst="rect">
            <a:avLst/>
          </a:prstGeom>
          <a:noFill/>
          <a:ln w="0">
            <a:noFill/>
          </a:ln>
        </p:spPr>
        <p:txBody>
          <a:bodyPr lIns="0" tIns="0" rIns="0" bIns="0" anchor="t">
            <a:noAutofit/>
          </a:bodyPr>
          <a:lstStyle/>
          <a:p>
            <a:pPr>
              <a:defRPr/>
            </a:pPr>
            <a:endParaRPr lang="it-IT"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itleOnly" userDrawn="1">
  <p:cSld name="Title Only">
    <p:spTree>
      <p:nvGrpSpPr>
        <p:cNvPr id="1" name=""/>
        <p:cNvGrpSpPr/>
        <p:nvPr/>
      </p:nvGrpSpPr>
      <p:grpSpPr bwMode="auto">
        <a:xfrm>
          <a:off x="0" y="0"/>
          <a:ext cx="0" cy="0"/>
          <a:chOff x="0" y="0"/>
          <a:chExt cx="0" cy="0"/>
        </a:xfrm>
      </p:grpSpPr>
      <p:sp>
        <p:nvSpPr>
          <p:cNvPr id="9" name="PlaceHolder 1"/>
          <p:cNvSpPr>
            <a:spLocks noGrp="1"/>
          </p:cNvSpPr>
          <p:nvPr>
            <p:ph type="title"/>
          </p:nvPr>
        </p:nvSpPr>
        <p:spPr bwMode="auto">
          <a:xfrm>
            <a:off x="457200" y="205200"/>
            <a:ext cx="8229240" cy="858600"/>
          </a:xfrm>
          <a:prstGeom prst="rect">
            <a:avLst/>
          </a:prstGeom>
          <a:noFill/>
          <a:ln w="0">
            <a:noFill/>
          </a:ln>
        </p:spPr>
        <p:txBody>
          <a:bodyPr lIns="0" tIns="0" rIns="0" bIns="0" anchor="ctr">
            <a:noAutofit/>
          </a:bodyPr>
          <a:lstStyle/>
          <a:p>
            <a:pPr algn="ctr">
              <a:defRPr/>
            </a:pPr>
            <a:endParaRPr lang="it-IT"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Only" userDrawn="1">
  <p:cSld name="Centered Text">
    <p:spTree>
      <p:nvGrpSpPr>
        <p:cNvPr id="1" name=""/>
        <p:cNvGrpSpPr/>
        <p:nvPr/>
      </p:nvGrpSpPr>
      <p:grpSpPr bwMode="auto">
        <a:xfrm>
          <a:off x="0" y="0"/>
          <a:ext cx="0" cy="0"/>
          <a:chOff x="0" y="0"/>
          <a:chExt cx="0" cy="0"/>
        </a:xfrm>
      </p:grpSpPr>
      <p:sp>
        <p:nvSpPr>
          <p:cNvPr id="10" name="PlaceHolder 1"/>
          <p:cNvSpPr>
            <a:spLocks noGrp="1"/>
          </p:cNvSpPr>
          <p:nvPr>
            <p:ph type="subTitle"/>
          </p:nvPr>
        </p:nvSpPr>
        <p:spPr bwMode="auto">
          <a:xfrm>
            <a:off x="457200" y="205200"/>
            <a:ext cx="8229240" cy="3981240"/>
          </a:xfrm>
          <a:prstGeom prst="rect">
            <a:avLst/>
          </a:prstGeom>
          <a:noFill/>
          <a:ln w="0">
            <a:noFill/>
          </a:ln>
        </p:spPr>
        <p:txBody>
          <a:bodyPr lIns="0" tIns="0" rIns="0" bIns="0" anchor="ctr">
            <a:noAutofit/>
          </a:bodyPr>
          <a:lstStyle/>
          <a:p>
            <a:pPr algn="ctr">
              <a:defRPr/>
            </a:pPr>
            <a:endParaRPr lang="it-IT"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woObjAndObj" userDrawn="1">
  <p:cSld name="Title, 2 Content and Content">
    <p:spTree>
      <p:nvGrpSpPr>
        <p:cNvPr id="1" name=""/>
        <p:cNvGrpSpPr/>
        <p:nvPr/>
      </p:nvGrpSpPr>
      <p:grpSpPr bwMode="auto">
        <a:xfrm>
          <a:off x="0" y="0"/>
          <a:ext cx="0" cy="0"/>
          <a:chOff x="0" y="0"/>
          <a:chExt cx="0" cy="0"/>
        </a:xfrm>
      </p:grpSpPr>
      <p:sp>
        <p:nvSpPr>
          <p:cNvPr id="11" name="PlaceHolder 1"/>
          <p:cNvSpPr>
            <a:spLocks noGrp="1"/>
          </p:cNvSpPr>
          <p:nvPr>
            <p:ph type="title"/>
          </p:nvPr>
        </p:nvSpPr>
        <p:spPr bwMode="auto">
          <a:xfrm>
            <a:off x="457200" y="205200"/>
            <a:ext cx="8229240" cy="858600"/>
          </a:xfrm>
          <a:prstGeom prst="rect">
            <a:avLst/>
          </a:prstGeom>
          <a:noFill/>
          <a:ln w="0">
            <a:noFill/>
          </a:ln>
        </p:spPr>
        <p:txBody>
          <a:bodyPr lIns="0" tIns="0" rIns="0" bIns="0" anchor="ctr">
            <a:noAutofit/>
          </a:bodyPr>
          <a:lstStyle/>
          <a:p>
            <a:pPr algn="ctr">
              <a:defRPr/>
            </a:pPr>
            <a:endParaRPr lang="it-IT" sz="4400" b="0" strike="noStrike" spc="-1">
              <a:latin typeface="Arial"/>
            </a:endParaRPr>
          </a:p>
        </p:txBody>
      </p:sp>
      <p:sp>
        <p:nvSpPr>
          <p:cNvPr id="12" name="PlaceHolder 2"/>
          <p:cNvSpPr>
            <a:spLocks noGrp="1"/>
          </p:cNvSpPr>
          <p:nvPr>
            <p:ph/>
          </p:nvPr>
        </p:nvSpPr>
        <p:spPr bwMode="auto">
          <a:xfrm>
            <a:off x="457200" y="1203480"/>
            <a:ext cx="4015800" cy="1422720"/>
          </a:xfrm>
          <a:prstGeom prst="rect">
            <a:avLst/>
          </a:prstGeom>
          <a:noFill/>
          <a:ln w="0">
            <a:noFill/>
          </a:ln>
        </p:spPr>
        <p:txBody>
          <a:bodyPr lIns="0" tIns="0" rIns="0" bIns="0" anchor="t">
            <a:noAutofit/>
          </a:bodyPr>
          <a:lstStyle/>
          <a:p>
            <a:pPr>
              <a:defRPr/>
            </a:pPr>
            <a:endParaRPr lang="it-IT" sz="3200" b="0" strike="noStrike" spc="-1">
              <a:latin typeface="Arial"/>
            </a:endParaRPr>
          </a:p>
        </p:txBody>
      </p:sp>
      <p:sp>
        <p:nvSpPr>
          <p:cNvPr id="13" name="PlaceHolder 3"/>
          <p:cNvSpPr>
            <a:spLocks noGrp="1"/>
          </p:cNvSpPr>
          <p:nvPr>
            <p:ph/>
          </p:nvPr>
        </p:nvSpPr>
        <p:spPr bwMode="auto">
          <a:xfrm>
            <a:off x="4674240" y="1203480"/>
            <a:ext cx="4015800" cy="2983320"/>
          </a:xfrm>
          <a:prstGeom prst="rect">
            <a:avLst/>
          </a:prstGeom>
          <a:noFill/>
          <a:ln w="0">
            <a:noFill/>
          </a:ln>
        </p:spPr>
        <p:txBody>
          <a:bodyPr lIns="0" tIns="0" rIns="0" bIns="0" anchor="t">
            <a:noAutofit/>
          </a:bodyPr>
          <a:lstStyle/>
          <a:p>
            <a:pPr>
              <a:defRPr/>
            </a:pPr>
            <a:endParaRPr lang="it-IT" sz="3200" b="0" strike="noStrike" spc="-1">
              <a:latin typeface="Arial"/>
            </a:endParaRPr>
          </a:p>
        </p:txBody>
      </p:sp>
      <p:sp>
        <p:nvSpPr>
          <p:cNvPr id="14" name="PlaceHolder 4"/>
          <p:cNvSpPr>
            <a:spLocks noGrp="1"/>
          </p:cNvSpPr>
          <p:nvPr>
            <p:ph/>
          </p:nvPr>
        </p:nvSpPr>
        <p:spPr bwMode="auto">
          <a:xfrm>
            <a:off x="457200" y="2761920"/>
            <a:ext cx="4015800" cy="1422720"/>
          </a:xfrm>
          <a:prstGeom prst="rect">
            <a:avLst/>
          </a:prstGeom>
          <a:noFill/>
          <a:ln w="0">
            <a:noFill/>
          </a:ln>
        </p:spPr>
        <p:txBody>
          <a:bodyPr lIns="0" tIns="0" rIns="0" bIns="0" anchor="t">
            <a:noAutofit/>
          </a:bodyPr>
          <a:lstStyle/>
          <a:p>
            <a:pPr>
              <a:defRPr/>
            </a:pPr>
            <a:endParaRPr lang="it-IT"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AndTwoObj" userDrawn="1">
  <p:cSld name="Title Content and 2 Content">
    <p:spTree>
      <p:nvGrpSpPr>
        <p:cNvPr id="1" name=""/>
        <p:cNvGrpSpPr/>
        <p:nvPr/>
      </p:nvGrpSpPr>
      <p:grpSpPr bwMode="auto">
        <a:xfrm>
          <a:off x="0" y="0"/>
          <a:ext cx="0" cy="0"/>
          <a:chOff x="0" y="0"/>
          <a:chExt cx="0" cy="0"/>
        </a:xfrm>
      </p:grpSpPr>
      <p:sp>
        <p:nvSpPr>
          <p:cNvPr id="15" name="PlaceHolder 1"/>
          <p:cNvSpPr>
            <a:spLocks noGrp="1"/>
          </p:cNvSpPr>
          <p:nvPr>
            <p:ph type="title"/>
          </p:nvPr>
        </p:nvSpPr>
        <p:spPr bwMode="auto">
          <a:xfrm>
            <a:off x="457200" y="205200"/>
            <a:ext cx="8229240" cy="858600"/>
          </a:xfrm>
          <a:prstGeom prst="rect">
            <a:avLst/>
          </a:prstGeom>
          <a:noFill/>
          <a:ln w="0">
            <a:noFill/>
          </a:ln>
        </p:spPr>
        <p:txBody>
          <a:bodyPr lIns="0" tIns="0" rIns="0" bIns="0" anchor="ctr">
            <a:noAutofit/>
          </a:bodyPr>
          <a:lstStyle/>
          <a:p>
            <a:pPr algn="ctr">
              <a:defRPr/>
            </a:pPr>
            <a:endParaRPr lang="it-IT" sz="4400" b="0" strike="noStrike" spc="-1">
              <a:latin typeface="Arial"/>
            </a:endParaRPr>
          </a:p>
        </p:txBody>
      </p:sp>
      <p:sp>
        <p:nvSpPr>
          <p:cNvPr id="16" name="PlaceHolder 2"/>
          <p:cNvSpPr>
            <a:spLocks noGrp="1"/>
          </p:cNvSpPr>
          <p:nvPr>
            <p:ph/>
          </p:nvPr>
        </p:nvSpPr>
        <p:spPr bwMode="auto">
          <a:xfrm>
            <a:off x="457200" y="1203480"/>
            <a:ext cx="4015800" cy="2983320"/>
          </a:xfrm>
          <a:prstGeom prst="rect">
            <a:avLst/>
          </a:prstGeom>
          <a:noFill/>
          <a:ln w="0">
            <a:noFill/>
          </a:ln>
        </p:spPr>
        <p:txBody>
          <a:bodyPr lIns="0" tIns="0" rIns="0" bIns="0" anchor="t">
            <a:noAutofit/>
          </a:bodyPr>
          <a:lstStyle/>
          <a:p>
            <a:pPr>
              <a:defRPr/>
            </a:pPr>
            <a:endParaRPr lang="it-IT" sz="3200" b="0" strike="noStrike" spc="-1">
              <a:latin typeface="Arial"/>
            </a:endParaRPr>
          </a:p>
        </p:txBody>
      </p:sp>
      <p:sp>
        <p:nvSpPr>
          <p:cNvPr id="17" name="PlaceHolder 3"/>
          <p:cNvSpPr>
            <a:spLocks noGrp="1"/>
          </p:cNvSpPr>
          <p:nvPr>
            <p:ph/>
          </p:nvPr>
        </p:nvSpPr>
        <p:spPr bwMode="auto">
          <a:xfrm>
            <a:off x="4674240" y="1203480"/>
            <a:ext cx="4015800" cy="1422720"/>
          </a:xfrm>
          <a:prstGeom prst="rect">
            <a:avLst/>
          </a:prstGeom>
          <a:noFill/>
          <a:ln w="0">
            <a:noFill/>
          </a:ln>
        </p:spPr>
        <p:txBody>
          <a:bodyPr lIns="0" tIns="0" rIns="0" bIns="0" anchor="t">
            <a:noAutofit/>
          </a:bodyPr>
          <a:lstStyle/>
          <a:p>
            <a:pPr>
              <a:defRPr/>
            </a:pPr>
            <a:endParaRPr lang="it-IT" sz="3200" b="0" strike="noStrike" spc="-1">
              <a:latin typeface="Arial"/>
            </a:endParaRPr>
          </a:p>
        </p:txBody>
      </p:sp>
      <p:sp>
        <p:nvSpPr>
          <p:cNvPr id="18" name="PlaceHolder 4"/>
          <p:cNvSpPr>
            <a:spLocks noGrp="1"/>
          </p:cNvSpPr>
          <p:nvPr>
            <p:ph/>
          </p:nvPr>
        </p:nvSpPr>
        <p:spPr bwMode="auto">
          <a:xfrm>
            <a:off x="4674240" y="2761920"/>
            <a:ext cx="4015800" cy="1422720"/>
          </a:xfrm>
          <a:prstGeom prst="rect">
            <a:avLst/>
          </a:prstGeom>
          <a:noFill/>
          <a:ln w="0">
            <a:noFill/>
          </a:ln>
        </p:spPr>
        <p:txBody>
          <a:bodyPr lIns="0" tIns="0" rIns="0" bIns="0" anchor="t">
            <a:noAutofit/>
          </a:bodyPr>
          <a:lstStyle/>
          <a:p>
            <a:pPr>
              <a:defRPr/>
            </a:pPr>
            <a:endParaRPr lang="it-IT"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woObjOverTx" userDrawn="1">
  <p:cSld name="Title, 2 Content over Content">
    <p:spTree>
      <p:nvGrpSpPr>
        <p:cNvPr id="1" name=""/>
        <p:cNvGrpSpPr/>
        <p:nvPr/>
      </p:nvGrpSpPr>
      <p:grpSpPr bwMode="auto">
        <a:xfrm>
          <a:off x="0" y="0"/>
          <a:ext cx="0" cy="0"/>
          <a:chOff x="0" y="0"/>
          <a:chExt cx="0" cy="0"/>
        </a:xfrm>
      </p:grpSpPr>
      <p:sp>
        <p:nvSpPr>
          <p:cNvPr id="19" name="PlaceHolder 1"/>
          <p:cNvSpPr>
            <a:spLocks noGrp="1"/>
          </p:cNvSpPr>
          <p:nvPr>
            <p:ph type="title"/>
          </p:nvPr>
        </p:nvSpPr>
        <p:spPr bwMode="auto">
          <a:xfrm>
            <a:off x="457200" y="205200"/>
            <a:ext cx="8229240" cy="858600"/>
          </a:xfrm>
          <a:prstGeom prst="rect">
            <a:avLst/>
          </a:prstGeom>
          <a:noFill/>
          <a:ln w="0">
            <a:noFill/>
          </a:ln>
        </p:spPr>
        <p:txBody>
          <a:bodyPr lIns="0" tIns="0" rIns="0" bIns="0" anchor="ctr">
            <a:noAutofit/>
          </a:bodyPr>
          <a:lstStyle/>
          <a:p>
            <a:pPr algn="ctr">
              <a:defRPr/>
            </a:pPr>
            <a:endParaRPr lang="it-IT" sz="4400" b="0" strike="noStrike" spc="-1">
              <a:latin typeface="Arial"/>
            </a:endParaRPr>
          </a:p>
        </p:txBody>
      </p:sp>
      <p:sp>
        <p:nvSpPr>
          <p:cNvPr id="20" name="PlaceHolder 2"/>
          <p:cNvSpPr>
            <a:spLocks noGrp="1"/>
          </p:cNvSpPr>
          <p:nvPr>
            <p:ph/>
          </p:nvPr>
        </p:nvSpPr>
        <p:spPr bwMode="auto">
          <a:xfrm>
            <a:off x="457200" y="1203480"/>
            <a:ext cx="4015800" cy="1422720"/>
          </a:xfrm>
          <a:prstGeom prst="rect">
            <a:avLst/>
          </a:prstGeom>
          <a:noFill/>
          <a:ln w="0">
            <a:noFill/>
          </a:ln>
        </p:spPr>
        <p:txBody>
          <a:bodyPr lIns="0" tIns="0" rIns="0" bIns="0" anchor="t">
            <a:noAutofit/>
          </a:bodyPr>
          <a:lstStyle/>
          <a:p>
            <a:pPr>
              <a:defRPr/>
            </a:pPr>
            <a:endParaRPr lang="it-IT" sz="3200" b="0" strike="noStrike" spc="-1">
              <a:latin typeface="Arial"/>
            </a:endParaRPr>
          </a:p>
        </p:txBody>
      </p:sp>
      <p:sp>
        <p:nvSpPr>
          <p:cNvPr id="21" name="PlaceHolder 3"/>
          <p:cNvSpPr>
            <a:spLocks noGrp="1"/>
          </p:cNvSpPr>
          <p:nvPr>
            <p:ph/>
          </p:nvPr>
        </p:nvSpPr>
        <p:spPr bwMode="auto">
          <a:xfrm>
            <a:off x="4674240" y="1203480"/>
            <a:ext cx="4015800" cy="1422720"/>
          </a:xfrm>
          <a:prstGeom prst="rect">
            <a:avLst/>
          </a:prstGeom>
          <a:noFill/>
          <a:ln w="0">
            <a:noFill/>
          </a:ln>
        </p:spPr>
        <p:txBody>
          <a:bodyPr lIns="0" tIns="0" rIns="0" bIns="0" anchor="t">
            <a:noAutofit/>
          </a:bodyPr>
          <a:lstStyle/>
          <a:p>
            <a:pPr>
              <a:defRPr/>
            </a:pPr>
            <a:endParaRPr lang="it-IT" sz="3200" b="0" strike="noStrike" spc="-1">
              <a:latin typeface="Arial"/>
            </a:endParaRPr>
          </a:p>
        </p:txBody>
      </p:sp>
      <p:sp>
        <p:nvSpPr>
          <p:cNvPr id="22" name="PlaceHolder 4"/>
          <p:cNvSpPr>
            <a:spLocks noGrp="1"/>
          </p:cNvSpPr>
          <p:nvPr>
            <p:ph/>
          </p:nvPr>
        </p:nvSpPr>
        <p:spPr bwMode="auto">
          <a:xfrm>
            <a:off x="457200" y="2761920"/>
            <a:ext cx="8229240" cy="1422720"/>
          </a:xfrm>
          <a:prstGeom prst="rect">
            <a:avLst/>
          </a:prstGeom>
          <a:noFill/>
          <a:ln w="0">
            <a:noFill/>
          </a:ln>
        </p:spPr>
        <p:txBody>
          <a:bodyPr lIns="0" tIns="0" rIns="0" bIns="0" anchor="t">
            <a:noAutofit/>
          </a:bodyPr>
          <a:lstStyle/>
          <a:p>
            <a:pPr>
              <a:defRPr/>
            </a:pPr>
            <a:endParaRPr lang="it-IT" sz="3200" b="0" strike="noStrike" spc="-1">
              <a:latin typeface="Arial"/>
            </a:endParaRPr>
          </a:p>
        </p:txBody>
      </p:sp>
    </p:spTree>
  </p:cSld>
  <p:clrMapOvr>
    <a:masterClrMapping/>
  </p:clrMapOvr>
</p:sldLayout>
</file>

<file path=ppt/slideMasters/_rels/slideMaster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s>
</file>

<file path=ppt/slideMasters/_rels/slideMaster2.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 Id="rId9" Type="http://schemas.openxmlformats.org/officeDocument/2006/relationships/slideLayout" Target="../slideLayouts/slideLayout21.xml"/><Relationship Id="rId10" Type="http://schemas.openxmlformats.org/officeDocument/2006/relationships/slideLayout" Target="../slideLayouts/slideLayout22.xml"/><Relationship Id="rId11" Type="http://schemas.openxmlformats.org/officeDocument/2006/relationships/slideLayout" Target="../slideLayouts/slideLayout23.xml"/><Relationship Id="rId12" Type="http://schemas.openxmlformats.org/officeDocument/2006/relationships/slideLayout" Target="../slideLayouts/slideLayout24.xml"/><Relationship Id="rId13"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0">
  <p:cSld name="">
    <p:bg>
      <p:bgPr shadeToTitle="0">
        <a:solidFill>
          <a:srgbClr val="FFFFFF"/>
        </a:solidFill>
      </p:bgPr>
    </p:bg>
    <p:spTree>
      <p:nvGrpSpPr>
        <p:cNvPr id="1" name=""/>
        <p:cNvGrpSpPr/>
        <p:nvPr/>
      </p:nvGrpSpPr>
      <p:grpSpPr bwMode="auto">
        <a:xfrm>
          <a:off x="0" y="0"/>
          <a:ext cx="0" cy="0"/>
          <a:chOff x="0" y="0"/>
          <a:chExt cx="0" cy="0"/>
        </a:xfrm>
      </p:grpSpPr>
      <p:sp>
        <p:nvSpPr>
          <p:cNvPr id="2" name="PlaceHolder 1"/>
          <p:cNvSpPr>
            <a:spLocks noGrp="1"/>
          </p:cNvSpPr>
          <p:nvPr>
            <p:ph type="title"/>
          </p:nvPr>
        </p:nvSpPr>
        <p:spPr bwMode="auto">
          <a:xfrm>
            <a:off x="311760" y="444960"/>
            <a:ext cx="8519400" cy="571680"/>
          </a:xfrm>
          <a:prstGeom prst="rect">
            <a:avLst/>
          </a:prstGeom>
          <a:noFill/>
          <a:ln w="0">
            <a:noFill/>
          </a:ln>
        </p:spPr>
        <p:txBody>
          <a:bodyPr lIns="0" tIns="0" rIns="0" bIns="0" anchor="ctr">
            <a:noAutofit/>
          </a:bodyPr>
          <a:lstStyle/>
          <a:p>
            <a:pPr algn="ctr">
              <a:defRPr/>
            </a:pPr>
            <a:r>
              <a:rPr lang="it-IT" sz="1800" b="0" strike="noStrike" spc="-1">
                <a:solidFill>
                  <a:srgbClr val="000000"/>
                </a:solidFill>
                <a:latin typeface="Arial"/>
              </a:rPr>
              <a:t>Fate clic per modificare il formato del testo del titolo</a:t>
            </a:r>
            <a:endParaRPr lang="it-IT" sz="1800" b="0" strike="noStrike" spc="-1">
              <a:latin typeface="Arial"/>
            </a:endParaRPr>
          </a:p>
        </p:txBody>
      </p:sp>
      <p:sp>
        <p:nvSpPr>
          <p:cNvPr id="3" name="PlaceHolder 2"/>
          <p:cNvSpPr>
            <a:spLocks noGrp="1"/>
          </p:cNvSpPr>
          <p:nvPr>
            <p:ph type="body"/>
          </p:nvPr>
        </p:nvSpPr>
        <p:spPr bwMode="auto">
          <a:xfrm>
            <a:off x="311760" y="1152360"/>
            <a:ext cx="8519400" cy="3415320"/>
          </a:xfrm>
          <a:prstGeom prst="rect">
            <a:avLst/>
          </a:prstGeom>
          <a:noFill/>
          <a:ln w="0">
            <a:noFill/>
          </a:ln>
        </p:spPr>
        <p:txBody>
          <a:bodyPr lIns="0" tIns="0" rIns="0" bIns="0" anchor="t">
            <a:noAutofit/>
          </a:bodyPr>
          <a:lstStyle/>
          <a:p>
            <a:pPr marL="432000" indent="-324000">
              <a:spcAft>
                <a:spcPts val="1417"/>
              </a:spcAft>
              <a:buClr>
                <a:srgbClr val="000000"/>
              </a:buClr>
              <a:buSzPct val="45000"/>
              <a:buFont typeface="Wingdings"/>
              <a:buChar char=""/>
              <a:defRPr/>
            </a:pPr>
            <a:r>
              <a:rPr lang="it-IT" sz="2800" b="0" strike="noStrike" spc="-1">
                <a:solidFill>
                  <a:srgbClr val="000000"/>
                </a:solidFill>
                <a:latin typeface="Arial"/>
              </a:rPr>
              <a:t>Fate clic per modificare il formato del testo della struttura</a:t>
            </a:r>
            <a:endParaRPr lang="it-IT" sz="2800" b="0" strike="noStrike" spc="-1">
              <a:latin typeface="Arial"/>
            </a:endParaRPr>
          </a:p>
          <a:p>
            <a:pPr marL="864000" lvl="1" indent="-324000">
              <a:spcAft>
                <a:spcPts val="1134"/>
              </a:spcAft>
              <a:buClr>
                <a:srgbClr val="000000"/>
              </a:buClr>
              <a:buSzPct val="75000"/>
              <a:buFont typeface="Symbol"/>
              <a:buChar char=""/>
              <a:defRPr/>
            </a:pPr>
            <a:r>
              <a:rPr lang="it-IT" sz="2800" b="0" strike="noStrike" spc="-1">
                <a:solidFill>
                  <a:srgbClr val="000000"/>
                </a:solidFill>
                <a:latin typeface="Arial"/>
              </a:rPr>
              <a:t>Secondo livello struttura</a:t>
            </a:r>
            <a:endParaRPr lang="it-IT" sz="2800" b="0" strike="noStrike" spc="-1">
              <a:latin typeface="Arial"/>
            </a:endParaRPr>
          </a:p>
          <a:p>
            <a:pPr marL="1296000" lvl="2" indent="-288000">
              <a:spcAft>
                <a:spcPts val="850"/>
              </a:spcAft>
              <a:buClr>
                <a:srgbClr val="000000"/>
              </a:buClr>
              <a:buSzPct val="45000"/>
              <a:buFont typeface="Wingdings"/>
              <a:buChar char=""/>
              <a:defRPr/>
            </a:pPr>
            <a:r>
              <a:rPr lang="it-IT" sz="2800" b="0" strike="noStrike" spc="-1">
                <a:solidFill>
                  <a:srgbClr val="000000"/>
                </a:solidFill>
                <a:latin typeface="Arial"/>
              </a:rPr>
              <a:t>Terzo livello struttura</a:t>
            </a:r>
            <a:endParaRPr lang="it-IT" sz="2800" b="0" strike="noStrike" spc="-1">
              <a:latin typeface="Arial"/>
            </a:endParaRPr>
          </a:p>
          <a:p>
            <a:pPr marL="1728000" lvl="3" indent="-216000">
              <a:spcAft>
                <a:spcPts val="567"/>
              </a:spcAft>
              <a:buClr>
                <a:srgbClr val="000000"/>
              </a:buClr>
              <a:buSzPct val="75000"/>
              <a:buFont typeface="Symbol"/>
              <a:buChar char=""/>
              <a:defRPr/>
            </a:pPr>
            <a:r>
              <a:rPr lang="it-IT" sz="2800" b="0" strike="noStrike" spc="-1">
                <a:solidFill>
                  <a:srgbClr val="000000"/>
                </a:solidFill>
                <a:latin typeface="Arial"/>
              </a:rPr>
              <a:t>Quarto livello struttura</a:t>
            </a:r>
            <a:endParaRPr lang="it-IT" sz="2800" b="0" strike="noStrike" spc="-1">
              <a:latin typeface="Arial"/>
            </a:endParaRPr>
          </a:p>
          <a:p>
            <a:pPr marL="2160000" lvl="4" indent="-216000">
              <a:spcAft>
                <a:spcPts val="283"/>
              </a:spcAft>
              <a:buClr>
                <a:srgbClr val="000000"/>
              </a:buClr>
              <a:buSzPct val="45000"/>
              <a:buFont typeface="Wingdings"/>
              <a:buChar char=""/>
              <a:defRPr/>
            </a:pPr>
            <a:r>
              <a:rPr lang="it-IT" sz="2800" b="0" strike="noStrike" spc="-1">
                <a:solidFill>
                  <a:srgbClr val="000000"/>
                </a:solidFill>
                <a:latin typeface="Arial"/>
              </a:rPr>
              <a:t>Quinto livello struttura</a:t>
            </a:r>
            <a:endParaRPr lang="it-IT" sz="2800" b="0" strike="noStrike" spc="-1">
              <a:latin typeface="Arial"/>
            </a:endParaRPr>
          </a:p>
          <a:p>
            <a:pPr marL="2592000" lvl="5" indent="-216000">
              <a:spcAft>
                <a:spcPts val="283"/>
              </a:spcAft>
              <a:buClr>
                <a:srgbClr val="000000"/>
              </a:buClr>
              <a:buSzPct val="45000"/>
              <a:buFont typeface="Wingdings"/>
              <a:buChar char=""/>
              <a:defRPr/>
            </a:pPr>
            <a:r>
              <a:rPr lang="it-IT" sz="2800" b="0" strike="noStrike" spc="-1">
                <a:solidFill>
                  <a:srgbClr val="000000"/>
                </a:solidFill>
                <a:latin typeface="Arial"/>
              </a:rPr>
              <a:t>Sesto livello struttura</a:t>
            </a:r>
            <a:endParaRPr lang="it-IT" sz="2800" b="0" strike="noStrike" spc="-1">
              <a:latin typeface="Arial"/>
            </a:endParaRPr>
          </a:p>
          <a:p>
            <a:pPr marL="3024000" lvl="6" indent="-216000">
              <a:spcAft>
                <a:spcPts val="283"/>
              </a:spcAft>
              <a:buClr>
                <a:srgbClr val="000000"/>
              </a:buClr>
              <a:buSzPct val="45000"/>
              <a:buFont typeface="Wingdings"/>
              <a:buChar char=""/>
              <a:defRPr/>
            </a:pPr>
            <a:r>
              <a:rPr lang="it-IT" sz="2800" b="0" strike="noStrike" spc="-1">
                <a:solidFill>
                  <a:srgbClr val="000000"/>
                </a:solidFill>
                <a:latin typeface="Arial"/>
              </a:rPr>
              <a:t>Settimo livello struttura</a:t>
            </a:r>
            <a:endParaRPr lang="it-IT" sz="2800" b="0" strike="noStrike" spc="-1">
              <a:latin typeface="Arial"/>
            </a:endParaRPr>
          </a:p>
          <a:p>
            <a:pPr marL="3456000" lvl="7" indent="-216000">
              <a:spcAft>
                <a:spcPts val="283"/>
              </a:spcAft>
              <a:buClr>
                <a:srgbClr val="000000"/>
              </a:buClr>
              <a:buSzPct val="45000"/>
              <a:buFont typeface="Wingdings"/>
              <a:buChar char=""/>
              <a:defRPr/>
            </a:pPr>
            <a:r>
              <a:rPr lang="it-IT" sz="2800" b="0" strike="noStrike" spc="-1">
                <a:solidFill>
                  <a:srgbClr val="000000"/>
                </a:solidFill>
                <a:latin typeface="Arial"/>
              </a:rPr>
              <a:t>Ottavo livello struttura</a:t>
            </a:r>
            <a:endParaRPr lang="it-IT" sz="2800" b="0" strike="noStrike" spc="-1">
              <a:latin typeface="Arial"/>
            </a:endParaRPr>
          </a:p>
          <a:p>
            <a:pPr marL="3888000" lvl="8" indent="-216000">
              <a:spcAft>
                <a:spcPts val="283"/>
              </a:spcAft>
              <a:buClr>
                <a:srgbClr val="000000"/>
              </a:buClr>
              <a:buSzPct val="45000"/>
              <a:buFont typeface="Wingdings"/>
              <a:buChar char=""/>
              <a:defRPr/>
            </a:pPr>
            <a:r>
              <a:rPr lang="it-IT" sz="2800" b="0" strike="noStrike" spc="-1">
                <a:solidFill>
                  <a:srgbClr val="000000"/>
                </a:solidFill>
                <a:latin typeface="Arial"/>
              </a:rPr>
              <a:t>Nono livello struttura</a:t>
            </a:r>
            <a:endParaRPr lang="it-IT" sz="2800" b="0" strike="noStrike" spc="-1">
              <a:latin typeface="Aria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a:lnSpc>
          <a:spcPct val="90000"/>
        </a:lnSpc>
        <a:spcBef>
          <a:spcPts val="0"/>
        </a:spcBef>
        <a:buNone/>
        <a:defRPr sz="4400">
          <a:solidFill>
            <a:schemeClr val="tx1"/>
          </a:solidFill>
          <a:latin typeface="+mj-lt"/>
          <a:ea typeface="+mj-ea"/>
          <a:cs typeface="+mj-cs"/>
        </a:defRPr>
      </a:lvl1pPr>
    </p:titleStyle>
    <p:bodyStyle>
      <a:lvl1pPr marL="228600" indent="-228600" algn="l" defTabSz="914400">
        <a:lnSpc>
          <a:spcPct val="90000"/>
        </a:lnSpc>
        <a:spcBef>
          <a:spcPts val="1000"/>
        </a:spcBef>
        <a:buFont typeface="Arial"/>
        <a:buChar char="•"/>
        <a:defRPr sz="2800">
          <a:solidFill>
            <a:schemeClr val="tx1"/>
          </a:solidFill>
          <a:latin typeface="+mn-lt"/>
          <a:ea typeface="+mn-ea"/>
          <a:cs typeface="+mn-cs"/>
        </a:defRPr>
      </a:lvl1pPr>
      <a:lvl2pPr marL="685800" indent="-228600" algn="l" defTabSz="914400">
        <a:lnSpc>
          <a:spcPct val="90000"/>
        </a:lnSpc>
        <a:spcBef>
          <a:spcPts val="500"/>
        </a:spcBef>
        <a:buFont typeface="Arial"/>
        <a:buChar char="•"/>
        <a:defRPr sz="2400">
          <a:solidFill>
            <a:schemeClr val="tx1"/>
          </a:solidFill>
          <a:latin typeface="+mn-lt"/>
          <a:ea typeface="+mn-ea"/>
          <a:cs typeface="+mn-cs"/>
        </a:defRPr>
      </a:lvl2pPr>
      <a:lvl3pPr marL="1143000" indent="-228600" algn="l" defTabSz="914400">
        <a:lnSpc>
          <a:spcPct val="90000"/>
        </a:lnSpc>
        <a:spcBef>
          <a:spcPts val="500"/>
        </a:spcBef>
        <a:buFont typeface="Arial"/>
        <a:buChar char="•"/>
        <a:defRPr sz="2000">
          <a:solidFill>
            <a:schemeClr val="tx1"/>
          </a:solidFill>
          <a:latin typeface="+mn-lt"/>
          <a:ea typeface="+mn-ea"/>
          <a:cs typeface="+mn-cs"/>
        </a:defRPr>
      </a:lvl3pPr>
      <a:lvl4pPr marL="1600200" indent="-228600" algn="l" defTabSz="914400">
        <a:lnSpc>
          <a:spcPct val="90000"/>
        </a:lnSpc>
        <a:spcBef>
          <a:spcPts val="500"/>
        </a:spcBef>
        <a:buFont typeface="Arial"/>
        <a:buChar char="•"/>
        <a:defRPr sz="1800">
          <a:solidFill>
            <a:schemeClr val="tx1"/>
          </a:solidFill>
          <a:latin typeface="+mn-lt"/>
          <a:ea typeface="+mn-ea"/>
          <a:cs typeface="+mn-cs"/>
        </a:defRPr>
      </a:lvl4pPr>
      <a:lvl5pPr marL="2057400" indent="-228600" algn="l" defTabSz="914400">
        <a:lnSpc>
          <a:spcPct val="90000"/>
        </a:lnSpc>
        <a:spcBef>
          <a:spcPts val="500"/>
        </a:spcBef>
        <a:buFont typeface="Arial"/>
        <a:buChar char="•"/>
        <a:defRPr sz="1800">
          <a:solidFill>
            <a:schemeClr val="tx1"/>
          </a:solidFill>
          <a:latin typeface="+mn-lt"/>
          <a:ea typeface="+mn-ea"/>
          <a:cs typeface="+mn-cs"/>
        </a:defRPr>
      </a:lvl5pPr>
      <a:lvl6pPr marL="2514600" indent="-228600" algn="l" defTabSz="914400">
        <a:lnSpc>
          <a:spcPct val="90000"/>
        </a:lnSpc>
        <a:spcBef>
          <a:spcPts val="500"/>
        </a:spcBef>
        <a:buFont typeface="Arial"/>
        <a:buChar char="•"/>
        <a:defRPr sz="1800">
          <a:solidFill>
            <a:schemeClr val="tx1"/>
          </a:solidFill>
          <a:latin typeface="+mn-lt"/>
          <a:ea typeface="+mn-ea"/>
          <a:cs typeface="+mn-cs"/>
        </a:defRPr>
      </a:lvl6pPr>
      <a:lvl7pPr marL="2971800" indent="-228600" algn="l" defTabSz="914400">
        <a:lnSpc>
          <a:spcPct val="90000"/>
        </a:lnSpc>
        <a:spcBef>
          <a:spcPts val="500"/>
        </a:spcBef>
        <a:buFont typeface="Arial"/>
        <a:buChar char="•"/>
        <a:defRPr sz="1800">
          <a:solidFill>
            <a:schemeClr val="tx1"/>
          </a:solidFill>
          <a:latin typeface="+mn-lt"/>
          <a:ea typeface="+mn-ea"/>
          <a:cs typeface="+mn-cs"/>
        </a:defRPr>
      </a:lvl7pPr>
      <a:lvl8pPr marL="3429000" indent="-228600" algn="l" defTabSz="914400">
        <a:lnSpc>
          <a:spcPct val="90000"/>
        </a:lnSpc>
        <a:spcBef>
          <a:spcPts val="500"/>
        </a:spcBef>
        <a:buFont typeface="Arial"/>
        <a:buChar char="•"/>
        <a:defRPr sz="1800">
          <a:solidFill>
            <a:schemeClr val="tx1"/>
          </a:solidFill>
          <a:latin typeface="+mn-lt"/>
          <a:ea typeface="+mn-ea"/>
          <a:cs typeface="+mn-cs"/>
        </a:defRPr>
      </a:lvl8pPr>
      <a:lvl9pPr marL="3886200" indent="-228600" algn="l" defTabSz="914400">
        <a:lnSpc>
          <a:spcPct val="90000"/>
        </a:lnSpc>
        <a:spcBef>
          <a:spcPts val="500"/>
        </a:spcBef>
        <a:buFont typeface="Arial"/>
        <a:buChar char="•"/>
        <a:defRPr sz="1800">
          <a:solidFill>
            <a:schemeClr val="tx1"/>
          </a:solidFill>
          <a:latin typeface="+mn-lt"/>
          <a:ea typeface="+mn-ea"/>
          <a:cs typeface="+mn-cs"/>
        </a:defRPr>
      </a:lvl9pPr>
    </p:bodyStyle>
    <p:otherStyle>
      <a:defPPr>
        <a:defRPr lang="it-IT"/>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0">
  <p:cSld name="">
    <p:bg>
      <p:bgPr shadeToTitle="0">
        <a:solidFill>
          <a:srgbClr val="FFFFFF"/>
        </a:solidFill>
      </p:bgPr>
    </p:bg>
    <p:spTree>
      <p:nvGrpSpPr>
        <p:cNvPr id="1" name=""/>
        <p:cNvGrpSpPr/>
        <p:nvPr/>
      </p:nvGrpSpPr>
      <p:grpSpPr bwMode="auto">
        <a:xfrm>
          <a:off x="0" y="0"/>
          <a:ext cx="0" cy="0"/>
          <a:chOff x="0" y="0"/>
          <a:chExt cx="0" cy="0"/>
        </a:xfrm>
      </p:grpSpPr>
      <p:sp>
        <p:nvSpPr>
          <p:cNvPr id="38" name="PlaceHolder 1"/>
          <p:cNvSpPr>
            <a:spLocks noGrp="1"/>
          </p:cNvSpPr>
          <p:nvPr>
            <p:ph type="title"/>
          </p:nvPr>
        </p:nvSpPr>
        <p:spPr bwMode="auto">
          <a:xfrm>
            <a:off x="457200" y="205200"/>
            <a:ext cx="8229240" cy="858600"/>
          </a:xfrm>
          <a:prstGeom prst="rect">
            <a:avLst/>
          </a:prstGeom>
          <a:noFill/>
          <a:ln w="0">
            <a:noFill/>
          </a:ln>
        </p:spPr>
        <p:txBody>
          <a:bodyPr lIns="0" tIns="0" rIns="0" bIns="0" anchor="ctr">
            <a:noAutofit/>
          </a:bodyPr>
          <a:lstStyle/>
          <a:p>
            <a:pPr algn="ctr">
              <a:defRPr/>
            </a:pPr>
            <a:r>
              <a:rPr lang="it-IT" sz="4400" b="0" strike="noStrike" spc="-1">
                <a:latin typeface="Arial"/>
              </a:rPr>
              <a:t>Click to edit the title text format</a:t>
            </a:r>
            <a:endParaRPr/>
          </a:p>
        </p:txBody>
      </p:sp>
      <p:sp>
        <p:nvSpPr>
          <p:cNvPr id="39" name="PlaceHolder 2"/>
          <p:cNvSpPr>
            <a:spLocks noGrp="1"/>
          </p:cNvSpPr>
          <p:nvPr>
            <p:ph type="body"/>
          </p:nvPr>
        </p:nvSpPr>
        <p:spPr bwMode="auto">
          <a:xfrm>
            <a:off x="457200" y="1203480"/>
            <a:ext cx="8229240" cy="2983320"/>
          </a:xfrm>
          <a:prstGeom prst="rect">
            <a:avLst/>
          </a:prstGeom>
          <a:noFill/>
          <a:ln w="0">
            <a:noFill/>
          </a:ln>
        </p:spPr>
        <p:txBody>
          <a:bodyPr lIns="0" tIns="0" rIns="0" bIns="0" anchor="t">
            <a:noAutofit/>
          </a:bodyPr>
          <a:lstStyle/>
          <a:p>
            <a:pPr marL="432000" indent="-324000">
              <a:spcAft>
                <a:spcPts val="1417"/>
              </a:spcAft>
              <a:buClr>
                <a:srgbClr val="000000"/>
              </a:buClr>
              <a:buSzPct val="45000"/>
              <a:buFont typeface="Wingdings"/>
              <a:buChar char=""/>
              <a:defRPr/>
            </a:pPr>
            <a:r>
              <a:rPr lang="it-IT" sz="3200" b="0" strike="noStrike" spc="-1">
                <a:latin typeface="Arial"/>
              </a:rPr>
              <a:t>Click to edit the outline text format</a:t>
            </a:r>
            <a:endParaRPr/>
          </a:p>
          <a:p>
            <a:pPr marL="864000" lvl="1" indent="-324000">
              <a:spcAft>
                <a:spcPts val="1134"/>
              </a:spcAft>
              <a:buClr>
                <a:srgbClr val="000000"/>
              </a:buClr>
              <a:buSzPct val="75000"/>
              <a:buFont typeface="Symbol"/>
              <a:buChar char=""/>
              <a:defRPr/>
            </a:pPr>
            <a:r>
              <a:rPr lang="it-IT" sz="2800" b="0" strike="noStrike" spc="-1">
                <a:latin typeface="Arial"/>
              </a:rPr>
              <a:t>Second Outline Level</a:t>
            </a:r>
            <a:endParaRPr/>
          </a:p>
          <a:p>
            <a:pPr marL="1296000" lvl="2" indent="-288000">
              <a:spcAft>
                <a:spcPts val="850"/>
              </a:spcAft>
              <a:buClr>
                <a:srgbClr val="000000"/>
              </a:buClr>
              <a:buSzPct val="45000"/>
              <a:buFont typeface="Wingdings"/>
              <a:buChar char=""/>
              <a:defRPr/>
            </a:pPr>
            <a:r>
              <a:rPr lang="it-IT" sz="2400" b="0" strike="noStrike" spc="-1">
                <a:latin typeface="Arial"/>
              </a:rPr>
              <a:t>Third Outline Level</a:t>
            </a:r>
            <a:endParaRPr/>
          </a:p>
          <a:p>
            <a:pPr marL="1728000" lvl="3" indent="-216000">
              <a:spcAft>
                <a:spcPts val="567"/>
              </a:spcAft>
              <a:buClr>
                <a:srgbClr val="000000"/>
              </a:buClr>
              <a:buSzPct val="75000"/>
              <a:buFont typeface="Symbol"/>
              <a:buChar char=""/>
              <a:defRPr/>
            </a:pPr>
            <a:r>
              <a:rPr lang="it-IT" sz="2000" b="0" strike="noStrike" spc="-1">
                <a:latin typeface="Arial"/>
              </a:rPr>
              <a:t>Fourth Outline Level</a:t>
            </a:r>
            <a:endParaRPr/>
          </a:p>
          <a:p>
            <a:pPr marL="2160000" lvl="4" indent="-216000">
              <a:spcAft>
                <a:spcPts val="283"/>
              </a:spcAft>
              <a:buClr>
                <a:srgbClr val="000000"/>
              </a:buClr>
              <a:buSzPct val="45000"/>
              <a:buFont typeface="Wingdings"/>
              <a:buChar char=""/>
              <a:defRPr/>
            </a:pPr>
            <a:r>
              <a:rPr lang="it-IT" sz="2000" b="0" strike="noStrike" spc="-1">
                <a:latin typeface="Arial"/>
              </a:rPr>
              <a:t>Fifth Outline Level</a:t>
            </a:r>
            <a:endParaRPr/>
          </a:p>
          <a:p>
            <a:pPr marL="2592000" lvl="5" indent="-216000">
              <a:spcAft>
                <a:spcPts val="283"/>
              </a:spcAft>
              <a:buClr>
                <a:srgbClr val="000000"/>
              </a:buClr>
              <a:buSzPct val="45000"/>
              <a:buFont typeface="Wingdings"/>
              <a:buChar char=""/>
              <a:defRPr/>
            </a:pPr>
            <a:r>
              <a:rPr lang="it-IT" sz="2000" b="0" strike="noStrike" spc="-1">
                <a:latin typeface="Arial"/>
              </a:rPr>
              <a:t>Sixth Outline Level</a:t>
            </a:r>
            <a:endParaRPr/>
          </a:p>
          <a:p>
            <a:pPr marL="3024000" lvl="6" indent="-216000">
              <a:spcAft>
                <a:spcPts val="283"/>
              </a:spcAft>
              <a:buClr>
                <a:srgbClr val="000000"/>
              </a:buClr>
              <a:buSzPct val="45000"/>
              <a:buFont typeface="Wingdings"/>
              <a:buChar char=""/>
              <a:defRPr/>
            </a:pPr>
            <a:r>
              <a:rPr lang="it-IT" sz="2000" b="0" strike="noStrike" spc="-1">
                <a:latin typeface="Arial"/>
              </a:rPr>
              <a:t>Seventh Outline Level</a:t>
            </a:r>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a:lnSpc>
          <a:spcPct val="90000"/>
        </a:lnSpc>
        <a:spcBef>
          <a:spcPts val="0"/>
        </a:spcBef>
        <a:buNone/>
        <a:defRPr sz="4400">
          <a:solidFill>
            <a:schemeClr val="tx1"/>
          </a:solidFill>
          <a:latin typeface="+mj-lt"/>
          <a:ea typeface="+mj-ea"/>
          <a:cs typeface="+mj-cs"/>
        </a:defRPr>
      </a:lvl1pPr>
    </p:titleStyle>
    <p:bodyStyle>
      <a:lvl1pPr marL="228600" indent="-228600" algn="l" defTabSz="914400">
        <a:lnSpc>
          <a:spcPct val="90000"/>
        </a:lnSpc>
        <a:spcBef>
          <a:spcPts val="1000"/>
        </a:spcBef>
        <a:buFont typeface="Arial"/>
        <a:buChar char="•"/>
        <a:defRPr sz="2800">
          <a:solidFill>
            <a:schemeClr val="tx1"/>
          </a:solidFill>
          <a:latin typeface="+mn-lt"/>
          <a:ea typeface="+mn-ea"/>
          <a:cs typeface="+mn-cs"/>
        </a:defRPr>
      </a:lvl1pPr>
      <a:lvl2pPr marL="685800" indent="-228600" algn="l" defTabSz="914400">
        <a:lnSpc>
          <a:spcPct val="90000"/>
        </a:lnSpc>
        <a:spcBef>
          <a:spcPts val="500"/>
        </a:spcBef>
        <a:buFont typeface="Arial"/>
        <a:buChar char="•"/>
        <a:defRPr sz="2400">
          <a:solidFill>
            <a:schemeClr val="tx1"/>
          </a:solidFill>
          <a:latin typeface="+mn-lt"/>
          <a:ea typeface="+mn-ea"/>
          <a:cs typeface="+mn-cs"/>
        </a:defRPr>
      </a:lvl2pPr>
      <a:lvl3pPr marL="1143000" indent="-228600" algn="l" defTabSz="914400">
        <a:lnSpc>
          <a:spcPct val="90000"/>
        </a:lnSpc>
        <a:spcBef>
          <a:spcPts val="500"/>
        </a:spcBef>
        <a:buFont typeface="Arial"/>
        <a:buChar char="•"/>
        <a:defRPr sz="2000">
          <a:solidFill>
            <a:schemeClr val="tx1"/>
          </a:solidFill>
          <a:latin typeface="+mn-lt"/>
          <a:ea typeface="+mn-ea"/>
          <a:cs typeface="+mn-cs"/>
        </a:defRPr>
      </a:lvl3pPr>
      <a:lvl4pPr marL="1600200" indent="-228600" algn="l" defTabSz="914400">
        <a:lnSpc>
          <a:spcPct val="90000"/>
        </a:lnSpc>
        <a:spcBef>
          <a:spcPts val="500"/>
        </a:spcBef>
        <a:buFont typeface="Arial"/>
        <a:buChar char="•"/>
        <a:defRPr sz="1800">
          <a:solidFill>
            <a:schemeClr val="tx1"/>
          </a:solidFill>
          <a:latin typeface="+mn-lt"/>
          <a:ea typeface="+mn-ea"/>
          <a:cs typeface="+mn-cs"/>
        </a:defRPr>
      </a:lvl4pPr>
      <a:lvl5pPr marL="2057400" indent="-228600" algn="l" defTabSz="914400">
        <a:lnSpc>
          <a:spcPct val="90000"/>
        </a:lnSpc>
        <a:spcBef>
          <a:spcPts val="500"/>
        </a:spcBef>
        <a:buFont typeface="Arial"/>
        <a:buChar char="•"/>
        <a:defRPr sz="1800">
          <a:solidFill>
            <a:schemeClr val="tx1"/>
          </a:solidFill>
          <a:latin typeface="+mn-lt"/>
          <a:ea typeface="+mn-ea"/>
          <a:cs typeface="+mn-cs"/>
        </a:defRPr>
      </a:lvl5pPr>
      <a:lvl6pPr marL="2514600" indent="-228600" algn="l" defTabSz="914400">
        <a:lnSpc>
          <a:spcPct val="90000"/>
        </a:lnSpc>
        <a:spcBef>
          <a:spcPts val="500"/>
        </a:spcBef>
        <a:buFont typeface="Arial"/>
        <a:buChar char="•"/>
        <a:defRPr sz="1800">
          <a:solidFill>
            <a:schemeClr val="tx1"/>
          </a:solidFill>
          <a:latin typeface="+mn-lt"/>
          <a:ea typeface="+mn-ea"/>
          <a:cs typeface="+mn-cs"/>
        </a:defRPr>
      </a:lvl6pPr>
      <a:lvl7pPr marL="2971800" indent="-228600" algn="l" defTabSz="914400">
        <a:lnSpc>
          <a:spcPct val="90000"/>
        </a:lnSpc>
        <a:spcBef>
          <a:spcPts val="500"/>
        </a:spcBef>
        <a:buFont typeface="Arial"/>
        <a:buChar char="•"/>
        <a:defRPr sz="1800">
          <a:solidFill>
            <a:schemeClr val="tx1"/>
          </a:solidFill>
          <a:latin typeface="+mn-lt"/>
          <a:ea typeface="+mn-ea"/>
          <a:cs typeface="+mn-cs"/>
        </a:defRPr>
      </a:lvl7pPr>
      <a:lvl8pPr marL="3429000" indent="-228600" algn="l" defTabSz="914400">
        <a:lnSpc>
          <a:spcPct val="90000"/>
        </a:lnSpc>
        <a:spcBef>
          <a:spcPts val="500"/>
        </a:spcBef>
        <a:buFont typeface="Arial"/>
        <a:buChar char="•"/>
        <a:defRPr sz="1800">
          <a:solidFill>
            <a:schemeClr val="tx1"/>
          </a:solidFill>
          <a:latin typeface="+mn-lt"/>
          <a:ea typeface="+mn-ea"/>
          <a:cs typeface="+mn-cs"/>
        </a:defRPr>
      </a:lvl8pPr>
      <a:lvl9pPr marL="3886200" indent="-228600" algn="l" defTabSz="914400">
        <a:lnSpc>
          <a:spcPct val="90000"/>
        </a:lnSpc>
        <a:spcBef>
          <a:spcPts val="500"/>
        </a:spcBef>
        <a:buFont typeface="Arial"/>
        <a:buChar char="•"/>
        <a:defRPr sz="1800">
          <a:solidFill>
            <a:schemeClr val="tx1"/>
          </a:solidFill>
          <a:latin typeface="+mn-lt"/>
          <a:ea typeface="+mn-ea"/>
          <a:cs typeface="+mn-cs"/>
        </a:defRPr>
      </a:lvl9pPr>
    </p:bodyStyle>
    <p:otherStyle>
      <a:defPPr>
        <a:defRPr lang="it-IT"/>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4.png"/></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5.png"/></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png"/></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2.jpg"/></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3.jpg"/><Relationship Id="rId3" Type="http://schemas.openxmlformats.org/officeDocument/2006/relationships/image" Target="../media/image4.png"/></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5.png"/><Relationship Id="rId3" Type="http://schemas.openxmlformats.org/officeDocument/2006/relationships/image" Target="../media/image6.png"/></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7.png"/><Relationship Id="rId3" Type="http://schemas.openxmlformats.org/officeDocument/2006/relationships/image" Target="../media/image8.png"/></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9.png"/></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0.png"/></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1.png"/></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2.png"/><Relationship Id="rId3"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solidFill>
          <a:schemeClr val="tx1"/>
        </a:solidFill>
      </p:bgPr>
    </p:bg>
    <p:spTree>
      <p:nvGrpSpPr>
        <p:cNvPr id="1" name=""/>
        <p:cNvGrpSpPr/>
        <p:nvPr/>
      </p:nvGrpSpPr>
      <p:grpSpPr bwMode="auto">
        <a:xfrm>
          <a:off x="0" y="0"/>
          <a:ext cx="0" cy="0"/>
          <a:chOff x="0" y="0"/>
          <a:chExt cx="0" cy="0"/>
        </a:xfrm>
      </p:grpSpPr>
      <p:sp useBgFill="1">
        <p:nvSpPr>
          <p:cNvPr id="301" name="Rectangle 300"/>
          <p:cNvSpPr>
            <a:spLocks noAdjustHandles="1" noChangeArrowheads="1" noChangeAspect="1" noChangeShapeType="1" noEditPoints="1" noGrp="1" noMove="1" noResize="1" noRot="1" noTextEdit="1"/>
          </p:cNvSpPr>
          <p:nvPr/>
        </p:nvSpPr>
        <p:spPr bwMode="auto">
          <a:xfrm>
            <a:off x="0" y="0"/>
            <a:ext cx="9144000"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
        <p:nvSpPr>
          <p:cNvPr id="303" name="Freeform: Shape 302"/>
          <p:cNvSpPr>
            <a:spLocks noAdjustHandles="1" noChangeArrowheads="1" noChangeAspect="1" noChangeShapeType="1" noEditPoints="1" noGrp="1" noMove="1" noResize="1" noRot="1" noTextEdit="1"/>
          </p:cNvSpPr>
          <p:nvPr/>
        </p:nvSpPr>
        <p:spPr bwMode="auto">
          <a:xfrm>
            <a:off x="0" y="0"/>
            <a:ext cx="5654628" cy="5143156"/>
          </a:xfrm>
          <a:custGeom>
            <a:avLst/>
            <a:gdLst>
              <a:gd name="connsiteX0" fmla="*/ 0 w 7539505"/>
              <a:gd name="connsiteY0" fmla="*/ 0 h 6857542"/>
              <a:gd name="connsiteX1" fmla="*/ 6392832 w 7539505"/>
              <a:gd name="connsiteY1" fmla="*/ 0 h 6857542"/>
              <a:gd name="connsiteX2" fmla="*/ 6405479 w 7539505"/>
              <a:gd name="connsiteY2" fmla="*/ 31774 h 6857542"/>
              <a:gd name="connsiteX3" fmla="*/ 7460487 w 7539505"/>
              <a:gd name="connsiteY3" fmla="*/ 2682457 h 6857542"/>
              <a:gd name="connsiteX4" fmla="*/ 7460487 w 7539505"/>
              <a:gd name="connsiteY4" fmla="*/ 3752208 h 6857542"/>
              <a:gd name="connsiteX5" fmla="*/ 6302983 w 7539505"/>
              <a:gd name="connsiteY5" fmla="*/ 6660411 h 6857542"/>
              <a:gd name="connsiteX6" fmla="*/ 6224521 w 7539505"/>
              <a:gd name="connsiteY6" fmla="*/ 6857542 h 6857542"/>
              <a:gd name="connsiteX7" fmla="*/ 0 w 7539505"/>
              <a:gd name="connsiteY7" fmla="*/ 6857542 h 68575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39505" h="6857542" fill="norm" stroke="1" extrusionOk="0">
                <a:moveTo>
                  <a:pt x="0" y="0"/>
                </a:moveTo>
                <a:lnTo>
                  <a:pt x="6392832" y="0"/>
                </a:lnTo>
                <a:lnTo>
                  <a:pt x="6405479" y="31774"/>
                </a:lnTo>
                <a:cubicBezTo>
                  <a:pt x="7460487" y="2682457"/>
                  <a:pt x="7460487" y="2682457"/>
                  <a:pt x="7460487" y="2682457"/>
                </a:cubicBezTo>
                <a:cubicBezTo>
                  <a:pt x="7565845" y="2988100"/>
                  <a:pt x="7565845" y="3446565"/>
                  <a:pt x="7460487" y="3752208"/>
                </a:cubicBezTo>
                <a:cubicBezTo>
                  <a:pt x="6976500" y="4968215"/>
                  <a:pt x="6598385" y="5918220"/>
                  <a:pt x="6302983" y="6660411"/>
                </a:cubicBezTo>
                <a:lnTo>
                  <a:pt x="6224521" y="6857542"/>
                </a:lnTo>
                <a:lnTo>
                  <a:pt x="0" y="6857542"/>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defRPr/>
            </a:pPr>
            <a:r>
              <a:rPr lang="en-US"/>
              <a:t>        </a:t>
            </a:r>
            <a:endParaRPr lang="en-US"/>
          </a:p>
        </p:txBody>
      </p:sp>
      <p:sp>
        <p:nvSpPr>
          <p:cNvPr id="158" name="PlaceHolder 1"/>
          <p:cNvSpPr>
            <a:spLocks noGrp="1"/>
          </p:cNvSpPr>
          <p:nvPr>
            <p:ph type="title"/>
          </p:nvPr>
        </p:nvSpPr>
        <p:spPr bwMode="auto">
          <a:xfrm>
            <a:off x="0" y="1726926"/>
            <a:ext cx="5501898" cy="2762729"/>
          </a:xfrm>
          <a:prstGeom prst="rect">
            <a:avLst/>
          </a:prstGeom>
        </p:spPr>
        <p:txBody>
          <a:bodyPr vertOverflow="overflow" horzOverflow="overflow" vert="horz" wrap="square" lIns="91440" tIns="45720" rIns="91440" bIns="45720" numCol="1" spcCol="0" rtlCol="0" fromWordArt="0" anchor="b" anchorCtr="0" forceAA="0" upright="0" compatLnSpc="0">
            <a:normAutofit fontScale="90000" lnSpcReduction="2000"/>
          </a:bodyPr>
          <a:lstStyle/>
          <a:p>
            <a:pPr algn="ctr">
              <a:defRPr/>
            </a:pPr>
            <a:br>
              <a:rPr lang="en-US" sz="1800">
                <a:solidFill>
                  <a:schemeClr val="bg1"/>
                </a:solidFill>
              </a:rPr>
            </a:br>
            <a:br>
              <a:rPr lang="en-US" sz="1800">
                <a:solidFill>
                  <a:schemeClr val="bg1"/>
                </a:solidFill>
              </a:rPr>
            </a:br>
            <a:r>
              <a:rPr lang="en-US" sz="2400" b="1" i="0" u="none" strike="noStrike" cap="none" spc="0">
                <a:solidFill>
                  <a:schemeClr val="bg1"/>
                </a:solidFill>
                <a:latin typeface="Arial"/>
                <a:cs typeface="Arial"/>
              </a:rPr>
              <a:t>Deep Learning for Audio Classification:</a:t>
            </a:r>
            <a:endParaRPr lang="en-US" sz="2400" b="1" i="0" u="none" strike="noStrike" cap="none" spc="0">
              <a:solidFill>
                <a:schemeClr val="bg1"/>
              </a:solidFill>
              <a:latin typeface="Arial"/>
              <a:cs typeface="Arial"/>
            </a:endParaRPr>
          </a:p>
          <a:p>
            <a:pPr algn="ctr">
              <a:tabLst>
                <a:tab pos="0" algn="l"/>
              </a:tabLst>
              <a:defRPr/>
            </a:pPr>
            <a:r>
              <a:rPr lang="en-US" sz="2400" b="1" i="0" u="none" strike="noStrike" cap="none" spc="0">
                <a:solidFill>
                  <a:schemeClr val="bg1"/>
                </a:solidFill>
                <a:latin typeface="Arial"/>
                <a:cs typeface="Arial"/>
              </a:rPr>
              <a:t>An Overview and Analysis</a:t>
            </a:r>
            <a:br>
              <a:rPr lang="en-US" sz="2000">
                <a:solidFill>
                  <a:schemeClr val="bg1"/>
                </a:solidFill>
              </a:rPr>
            </a:br>
            <a:br>
              <a:rPr lang="en-US" sz="2000">
                <a:solidFill>
                  <a:schemeClr val="bg1"/>
                </a:solidFill>
              </a:rPr>
            </a:br>
            <a:br>
              <a:rPr lang="en-US" sz="2000">
                <a:solidFill>
                  <a:schemeClr val="bg1"/>
                </a:solidFill>
              </a:rPr>
            </a:br>
            <a:br>
              <a:rPr lang="en-US" sz="1800">
                <a:solidFill>
                  <a:schemeClr val="bg1"/>
                </a:solidFill>
              </a:rPr>
            </a:br>
            <a:br>
              <a:rPr lang="en-US" sz="1800">
                <a:solidFill>
                  <a:schemeClr val="bg1"/>
                </a:solidFill>
              </a:rPr>
            </a:br>
            <a:r>
              <a:rPr lang="en-US" sz="1600" i="1">
                <a:solidFill>
                  <a:schemeClr val="bg1"/>
                </a:solidFill>
              </a:rPr>
              <a:t>Gaetano Salvatore Falco</a:t>
            </a:r>
            <a:br>
              <a:rPr lang="en-US" sz="1600" i="1">
                <a:solidFill>
                  <a:schemeClr val="bg1"/>
                </a:solidFill>
              </a:rPr>
            </a:br>
            <a:r>
              <a:rPr lang="en-US" sz="1600" i="1">
                <a:solidFill>
                  <a:schemeClr val="bg1"/>
                </a:solidFill>
              </a:rPr>
              <a:t>Kuerxi</a:t>
            </a:r>
            <a:r>
              <a:rPr lang="en-US" sz="1600" i="1">
                <a:solidFill>
                  <a:schemeClr val="bg1"/>
                </a:solidFill>
              </a:rPr>
              <a:t> </a:t>
            </a:r>
            <a:r>
              <a:rPr lang="en-US" sz="1600" i="1">
                <a:solidFill>
                  <a:schemeClr val="bg1"/>
                </a:solidFill>
              </a:rPr>
              <a:t>Gulisidan</a:t>
            </a:r>
            <a:r>
              <a:rPr lang="en-US" sz="1600" i="1">
                <a:solidFill>
                  <a:schemeClr val="bg1"/>
                </a:solidFill>
              </a:rPr>
              <a:t> </a:t>
            </a:r>
            <a:br>
              <a:rPr lang="en-US" sz="1800" spc="0">
                <a:solidFill>
                  <a:schemeClr val="bg1"/>
                </a:solidFill>
              </a:rPr>
            </a:br>
            <a:r>
              <a:rPr lang="en-US" sz="1800">
                <a:solidFill>
                  <a:schemeClr val="bg1"/>
                </a:solidFill>
              </a:rPr>
              <a:t> </a:t>
            </a:r>
            <a:br>
              <a:rPr lang="en-US" sz="1800">
                <a:solidFill>
                  <a:schemeClr val="bg1"/>
                </a:solidFill>
              </a:rPr>
            </a:br>
            <a:endParaRPr lang="en-US" sz="1800" b="0" strike="noStrike" spc="0">
              <a:solidFill>
                <a:schemeClr val="bg1"/>
              </a:solidFill>
            </a:endParaRPr>
          </a:p>
        </p:txBody>
      </p:sp>
      <p:grpSp>
        <p:nvGrpSpPr>
          <p:cNvPr id="305" name="Group 304"/>
          <p:cNvGrpSpPr>
            <a:grpSpLocks noChangeAspect="1" noGrp="1" noMove="1" noResize="1" noRot="1" noUngrp="1"/>
          </p:cNvGrpSpPr>
          <p:nvPr/>
        </p:nvGrpSpPr>
        <p:grpSpPr bwMode="auto">
          <a:xfrm>
            <a:off x="480060" y="480061"/>
            <a:ext cx="846286" cy="635405"/>
            <a:chOff x="5307830" y="325570"/>
            <a:chExt cx="1128382" cy="847206"/>
          </a:xfrm>
        </p:grpSpPr>
        <p:sp>
          <p:nvSpPr>
            <p:cNvPr id="306" name="Freeform 5"/>
            <p:cNvSpPr/>
            <p:nvPr/>
          </p:nvSpPr>
          <p:spPr bwMode="auto">
            <a:xfrm>
              <a:off x="5307830" y="577396"/>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fill="norm" stroke="1" extrusionOk="0">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bodyPr>
            <a:lstStyle/>
            <a:p>
              <a:pPr>
                <a:defRPr/>
              </a:pPr>
              <a:endParaRPr lang="en-US"/>
            </a:p>
          </p:txBody>
        </p:sp>
        <p:sp>
          <p:nvSpPr>
            <p:cNvPr id="307" name="Freeform 5"/>
            <p:cNvSpPr/>
            <p:nvPr/>
          </p:nvSpPr>
          <p:spPr bwMode="auto">
            <a:xfrm>
              <a:off x="5885720" y="325570"/>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fill="norm" stroke="1" extrusionOk="0">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bodyPr>
            <a:lstStyle/>
            <a:p>
              <a:pPr>
                <a:defRPr/>
              </a:pPr>
              <a:endParaRPr lang="en-US"/>
            </a:p>
          </p:txBody>
        </p:sp>
      </p:grpSp>
      <p:pic>
        <p:nvPicPr>
          <p:cNvPr id="161" name="Google Shape;58;p13"/>
          <p:cNvPicPr/>
          <p:nvPr/>
        </p:nvPicPr>
        <p:blipFill>
          <a:blip r:embed="rId2"/>
          <a:srcRect l="0" t="2220" r="-4" b="-4"/>
          <a:stretch/>
        </p:blipFill>
        <p:spPr bwMode="auto">
          <a:xfrm>
            <a:off x="6088711" y="936997"/>
            <a:ext cx="2587192" cy="1422989"/>
          </a:xfrm>
          <a:prstGeom prst="rect">
            <a:avLst/>
          </a:prstGeom>
        </p:spPr>
      </p:pic>
      <p:sp>
        <p:nvSpPr>
          <p:cNvPr id="2" name="CasellaDiTesto 1"/>
          <p:cNvSpPr txBox="1"/>
          <p:nvPr/>
        </p:nvSpPr>
        <p:spPr bwMode="auto">
          <a:xfrm>
            <a:off x="8711953" y="4800698"/>
            <a:ext cx="432047" cy="307777"/>
          </a:xfrm>
          <a:prstGeom prst="rect">
            <a:avLst/>
          </a:prstGeom>
          <a:noFill/>
        </p:spPr>
        <p:txBody>
          <a:bodyPr wrap="square" rtlCol="0">
            <a:spAutoFit/>
          </a:bodyPr>
          <a:lstStyle/>
          <a:p>
            <a:pPr>
              <a:defRPr/>
            </a:pPr>
            <a:r>
              <a:rPr lang="it-IT" sz="1400">
                <a:latin typeface="Calibri"/>
                <a:cs typeface="Calibri"/>
              </a:rPr>
              <a:t>1</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1000"/>
                                  </p:stCondLst>
                                  <p:iterate type="lt">
                                    <p:tmPct val="10000"/>
                                  </p:iterate>
                                  <p:childTnLst>
                                    <p:set>
                                      <p:cBhvr>
                                        <p:cTn id="6" dur="1" fill="hold">
                                          <p:stCondLst>
                                            <p:cond delay="0"/>
                                          </p:stCondLst>
                                        </p:cTn>
                                        <p:tgtEl>
                                          <p:spTgt spid="158"/>
                                        </p:tgtEl>
                                        <p:attrNameLst>
                                          <p:attrName>style.visibility</p:attrName>
                                        </p:attrNameLst>
                                      </p:cBhvr>
                                      <p:to>
                                        <p:strVal val="visible"/>
                                      </p:to>
                                    </p:set>
                                    <p:animEffect transition="in" filter="fade">
                                      <p:cBhvr>
                                        <p:cTn id="7" dur="400"/>
                                        <p:tgtEl>
                                          <p:spTgt spid="1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solidFill>
          <a:schemeClr val="bg1"/>
        </a:solidFill>
      </p:bgPr>
    </p:bg>
    <p:spTree>
      <p:nvGrpSpPr>
        <p:cNvPr id="1" name=""/>
        <p:cNvGrpSpPr/>
        <p:nvPr/>
      </p:nvGrpSpPr>
      <p:grpSpPr bwMode="auto">
        <a:xfrm>
          <a:off x="0" y="0"/>
          <a:ext cx="0" cy="0"/>
          <a:chOff x="0" y="0"/>
          <a:chExt cx="0" cy="0"/>
        </a:xfrm>
      </p:grpSpPr>
      <p:sp>
        <p:nvSpPr>
          <p:cNvPr id="1562649539" name="CasellaDiTesto 9"/>
          <p:cNvSpPr txBox="1"/>
          <p:nvPr/>
        </p:nvSpPr>
        <p:spPr bwMode="auto">
          <a:xfrm>
            <a:off x="8711952" y="4800697"/>
            <a:ext cx="432046" cy="307776"/>
          </a:xfrm>
          <a:prstGeom prst="rect">
            <a:avLst/>
          </a:prstGeom>
          <a:noFill/>
        </p:spPr>
        <p:txBody>
          <a:bodyPr wrap="square" rtlCol="0">
            <a:spAutoFit/>
          </a:bodyPr>
          <a:lstStyle/>
          <a:p>
            <a:pPr>
              <a:defRPr/>
            </a:pPr>
            <a:r>
              <a:rPr lang="it-IT" sz="1400">
                <a:latin typeface="Calibri"/>
                <a:cs typeface="Calibri"/>
              </a:rPr>
              <a:t>2</a:t>
            </a:r>
            <a:endParaRPr/>
          </a:p>
        </p:txBody>
      </p:sp>
      <p:cxnSp>
        <p:nvCxnSpPr>
          <p:cNvPr id="1226417988" name=""/>
          <p:cNvCxnSpPr>
            <a:cxnSpLocks/>
          </p:cNvCxnSpPr>
          <p:nvPr/>
        </p:nvCxnSpPr>
        <p:spPr bwMode="auto">
          <a:xfrm flipH="0" flipV="1">
            <a:off x="15643" y="1019472"/>
            <a:ext cx="9190136" cy="0"/>
          </a:xfrm>
          <a:prstGeom prst="line">
            <a:avLst/>
          </a:prstGeom>
          <a:ln w="38099" cap="flat" cmpd="sng" algn="ctr">
            <a:solidFill>
              <a:srgbClr val="FFC000"/>
            </a:solidFill>
            <a:prstDash val="solid"/>
            <a:miter/>
          </a:ln>
        </p:spPr>
        <p:style>
          <a:lnRef idx="1">
            <a:schemeClr val="accent1">
              <a:shade val="50000"/>
            </a:schemeClr>
          </a:lnRef>
          <a:fillRef idx="0">
            <a:schemeClr val="accent1"/>
          </a:fillRef>
          <a:effectRef idx="0">
            <a:schemeClr val="accent1"/>
          </a:effectRef>
          <a:fontRef idx="minor">
            <a:schemeClr val="tx1"/>
          </a:fontRef>
        </p:style>
      </p:cxnSp>
      <p:sp>
        <p:nvSpPr>
          <p:cNvPr id="1532416214" name=""/>
          <p:cNvSpPr txBox="1"/>
          <p:nvPr/>
        </p:nvSpPr>
        <p:spPr bwMode="auto">
          <a:xfrm flipH="0" flipV="0">
            <a:off x="238885" y="3705223"/>
            <a:ext cx="8791328" cy="914760"/>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a:defRPr/>
            </a:pPr>
            <a:r>
              <a:rPr/>
              <a:t>Edge-Cloud communication using MQTT Protocol, with an additional overhead for sending the packages of 0.032s between packages. The package message is 44 bytes, with 27 bytes corresponding to the Topic and could be further optimized.</a:t>
            </a:r>
            <a:endParaRPr/>
          </a:p>
        </p:txBody>
      </p:sp>
      <p:pic>
        <p:nvPicPr>
          <p:cNvPr id="1850655442" name=""/>
          <p:cNvPicPr>
            <a:picLocks noChangeAspect="1"/>
          </p:cNvPicPr>
          <p:nvPr/>
        </p:nvPicPr>
        <p:blipFill>
          <a:blip r:embed="rId2"/>
          <a:stretch/>
        </p:blipFill>
        <p:spPr bwMode="auto">
          <a:xfrm flipH="0" flipV="0">
            <a:off x="61781" y="1120675"/>
            <a:ext cx="8866195" cy="2419559"/>
          </a:xfrm>
          <a:prstGeom prst="rect">
            <a:avLst/>
          </a:prstGeom>
        </p:spPr>
      </p:pic>
      <p:sp>
        <p:nvSpPr>
          <p:cNvPr id="1456481976" name="CasellaDiTesto 2"/>
          <p:cNvSpPr txBox="1"/>
          <p:nvPr/>
        </p:nvSpPr>
        <p:spPr bwMode="auto">
          <a:xfrm>
            <a:off x="347779" y="453153"/>
            <a:ext cx="8485518" cy="457559"/>
          </a:xfrm>
          <a:prstGeom prst="rect">
            <a:avLst/>
          </a:prstGeom>
          <a:noFill/>
        </p:spPr>
        <p:txBody>
          <a:bodyPr wrap="square" rtlCol="0">
            <a:spAutoFit/>
          </a:bodyPr>
          <a:lstStyle/>
          <a:p>
            <a:pPr>
              <a:defRPr/>
            </a:pPr>
            <a:r>
              <a:rPr lang="it-IT" sz="2400" b="1" i="0" u="none" strike="noStrike" cap="none" spc="0">
                <a:solidFill>
                  <a:schemeClr val="tx1"/>
                </a:solidFill>
                <a:latin typeface="Calibri"/>
                <a:ea typeface="Source Han Sans CN Medium"/>
                <a:cs typeface="Calibri"/>
              </a:rPr>
              <a:t>MQTT Protocol</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solidFill>
          <a:schemeClr val="bg1"/>
        </a:solidFill>
      </p:bgPr>
    </p:bg>
    <p:spTree>
      <p:nvGrpSpPr>
        <p:cNvPr id="1" name=""/>
        <p:cNvGrpSpPr/>
        <p:nvPr/>
      </p:nvGrpSpPr>
      <p:grpSpPr bwMode="auto">
        <a:xfrm>
          <a:off x="0" y="0"/>
          <a:ext cx="0" cy="0"/>
          <a:chOff x="0" y="0"/>
          <a:chExt cx="0" cy="0"/>
        </a:xfrm>
      </p:grpSpPr>
      <p:sp>
        <p:nvSpPr>
          <p:cNvPr id="2095595168" name="CasellaDiTesto 9"/>
          <p:cNvSpPr txBox="1"/>
          <p:nvPr/>
        </p:nvSpPr>
        <p:spPr bwMode="auto">
          <a:xfrm>
            <a:off x="8711951" y="4800696"/>
            <a:ext cx="432045" cy="307775"/>
          </a:xfrm>
          <a:prstGeom prst="rect">
            <a:avLst/>
          </a:prstGeom>
          <a:noFill/>
        </p:spPr>
        <p:txBody>
          <a:bodyPr wrap="square" rtlCol="0">
            <a:spAutoFit/>
          </a:bodyPr>
          <a:lstStyle/>
          <a:p>
            <a:pPr>
              <a:defRPr/>
            </a:pPr>
            <a:r>
              <a:rPr lang="it-IT" sz="1400">
                <a:latin typeface="Calibri"/>
                <a:cs typeface="Calibri"/>
              </a:rPr>
              <a:t>2</a:t>
            </a:r>
            <a:endParaRPr/>
          </a:p>
        </p:txBody>
      </p:sp>
      <p:cxnSp>
        <p:nvCxnSpPr>
          <p:cNvPr id="751105426" name=""/>
          <p:cNvCxnSpPr>
            <a:cxnSpLocks/>
          </p:cNvCxnSpPr>
          <p:nvPr/>
        </p:nvCxnSpPr>
        <p:spPr bwMode="auto">
          <a:xfrm flipH="0" flipV="1">
            <a:off x="15643" y="1019471"/>
            <a:ext cx="9190135" cy="0"/>
          </a:xfrm>
          <a:prstGeom prst="line">
            <a:avLst/>
          </a:prstGeom>
          <a:ln w="38099" cap="flat" cmpd="sng" algn="ctr">
            <a:solidFill>
              <a:srgbClr val="FFC000"/>
            </a:solidFill>
            <a:prstDash val="solid"/>
            <a:miter/>
          </a:ln>
        </p:spPr>
        <p:style>
          <a:lnRef idx="1">
            <a:schemeClr val="accent1">
              <a:shade val="50000"/>
            </a:schemeClr>
          </a:lnRef>
          <a:fillRef idx="0">
            <a:schemeClr val="accent1"/>
          </a:fillRef>
          <a:effectRef idx="0">
            <a:schemeClr val="accent1"/>
          </a:effectRef>
          <a:fontRef idx="minor">
            <a:schemeClr val="tx1"/>
          </a:fontRef>
        </p:style>
      </p:cxnSp>
      <p:sp>
        <p:nvSpPr>
          <p:cNvPr id="787631973" name=""/>
          <p:cNvSpPr txBox="1"/>
          <p:nvPr/>
        </p:nvSpPr>
        <p:spPr bwMode="auto">
          <a:xfrm flipH="0" flipV="0">
            <a:off x="220806" y="3962696"/>
            <a:ext cx="8868007" cy="914760"/>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a:defRPr/>
            </a:pPr>
            <a:r>
              <a:rPr/>
              <a:t>Package for adding an element to the timeseries on a redis server, most of the communication cannot be optimized and it runs on a TCP protocol, thus requiring the redis server to send an aknowledge and adding additional timing.</a:t>
            </a:r>
            <a:endParaRPr/>
          </a:p>
        </p:txBody>
      </p:sp>
      <p:sp>
        <p:nvSpPr>
          <p:cNvPr id="422432619" name="CasellaDiTesto 2"/>
          <p:cNvSpPr txBox="1"/>
          <p:nvPr/>
        </p:nvSpPr>
        <p:spPr bwMode="auto">
          <a:xfrm>
            <a:off x="347778" y="453152"/>
            <a:ext cx="8487677" cy="457559"/>
          </a:xfrm>
          <a:prstGeom prst="rect">
            <a:avLst/>
          </a:prstGeom>
          <a:noFill/>
        </p:spPr>
        <p:txBody>
          <a:bodyPr wrap="square" rtlCol="0">
            <a:spAutoFit/>
          </a:bodyPr>
          <a:lstStyle/>
          <a:p>
            <a:pPr>
              <a:defRPr/>
            </a:pPr>
            <a:r>
              <a:rPr lang="it-IT" sz="2400" b="1" i="0" u="none" strike="noStrike" cap="none" spc="0">
                <a:solidFill>
                  <a:schemeClr val="tx1"/>
                </a:solidFill>
                <a:latin typeface="Calibri"/>
                <a:ea typeface="Source Han Sans CN Medium"/>
                <a:cs typeface="Calibri"/>
              </a:rPr>
              <a:t>Redis Protocol</a:t>
            </a:r>
            <a:endParaRPr/>
          </a:p>
        </p:txBody>
      </p:sp>
      <p:pic>
        <p:nvPicPr>
          <p:cNvPr id="970455713" name=""/>
          <p:cNvPicPr>
            <a:picLocks noChangeAspect="1"/>
          </p:cNvPicPr>
          <p:nvPr/>
        </p:nvPicPr>
        <p:blipFill>
          <a:blip r:embed="rId2"/>
          <a:stretch/>
        </p:blipFill>
        <p:spPr bwMode="auto">
          <a:xfrm flipH="0" flipV="0">
            <a:off x="119824" y="1065184"/>
            <a:ext cx="8901665" cy="2695748"/>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solidFill>
          <a:schemeClr val="bg1"/>
        </a:solidFill>
      </p:bgPr>
    </p:bg>
    <p:spTree>
      <p:nvGrpSpPr>
        <p:cNvPr id="1" name=""/>
        <p:cNvGrpSpPr/>
        <p:nvPr/>
      </p:nvGrpSpPr>
      <p:grpSpPr bwMode="auto">
        <a:xfrm>
          <a:off x="0" y="0"/>
          <a:ext cx="0" cy="0"/>
          <a:chOff x="0" y="0"/>
          <a:chExt cx="0" cy="0"/>
        </a:xfrm>
      </p:grpSpPr>
      <p:sp>
        <p:nvSpPr>
          <p:cNvPr id="1492324361" name="CasellaDiTesto 9"/>
          <p:cNvSpPr txBox="1"/>
          <p:nvPr/>
        </p:nvSpPr>
        <p:spPr bwMode="auto">
          <a:xfrm>
            <a:off x="8711951" y="4800696"/>
            <a:ext cx="432045" cy="307775"/>
          </a:xfrm>
          <a:prstGeom prst="rect">
            <a:avLst/>
          </a:prstGeom>
          <a:noFill/>
        </p:spPr>
        <p:txBody>
          <a:bodyPr wrap="square" rtlCol="0">
            <a:spAutoFit/>
          </a:bodyPr>
          <a:lstStyle/>
          <a:p>
            <a:pPr>
              <a:defRPr/>
            </a:pPr>
            <a:r>
              <a:rPr lang="it-IT" sz="1400">
                <a:latin typeface="Calibri"/>
                <a:cs typeface="Calibri"/>
              </a:rPr>
              <a:t>2</a:t>
            </a:r>
            <a:endParaRPr/>
          </a:p>
        </p:txBody>
      </p:sp>
      <p:cxnSp>
        <p:nvCxnSpPr>
          <p:cNvPr id="1674946916" name=""/>
          <p:cNvCxnSpPr>
            <a:cxnSpLocks/>
          </p:cNvCxnSpPr>
          <p:nvPr/>
        </p:nvCxnSpPr>
        <p:spPr bwMode="auto">
          <a:xfrm flipH="0" flipV="1">
            <a:off x="15643" y="1019471"/>
            <a:ext cx="9190135" cy="0"/>
          </a:xfrm>
          <a:prstGeom prst="line">
            <a:avLst/>
          </a:prstGeom>
          <a:ln w="38099" cap="flat" cmpd="sng" algn="ctr">
            <a:solidFill>
              <a:srgbClr val="FFC000"/>
            </a:solidFill>
            <a:prstDash val="solid"/>
            <a:miter/>
          </a:ln>
        </p:spPr>
        <p:style>
          <a:lnRef idx="1">
            <a:schemeClr val="accent1">
              <a:shade val="50000"/>
            </a:schemeClr>
          </a:lnRef>
          <a:fillRef idx="0">
            <a:schemeClr val="accent1"/>
          </a:fillRef>
          <a:effectRef idx="0">
            <a:schemeClr val="accent1"/>
          </a:effectRef>
          <a:fontRef idx="minor">
            <a:schemeClr val="tx1"/>
          </a:fontRef>
        </p:style>
      </p:cxnSp>
      <p:sp>
        <p:nvSpPr>
          <p:cNvPr id="656646015" name="CasellaDiTesto 2"/>
          <p:cNvSpPr txBox="1"/>
          <p:nvPr/>
        </p:nvSpPr>
        <p:spPr bwMode="auto">
          <a:xfrm>
            <a:off x="347778" y="453152"/>
            <a:ext cx="8495237" cy="457559"/>
          </a:xfrm>
          <a:prstGeom prst="rect">
            <a:avLst/>
          </a:prstGeom>
          <a:noFill/>
        </p:spPr>
        <p:txBody>
          <a:bodyPr wrap="square" rtlCol="0">
            <a:spAutoFit/>
          </a:bodyPr>
          <a:lstStyle/>
          <a:p>
            <a:pPr>
              <a:defRPr/>
            </a:pPr>
            <a:r>
              <a:rPr lang="it-IT" sz="2400" b="1" i="0" u="none" strike="noStrike" cap="none" spc="0">
                <a:solidFill>
                  <a:schemeClr val="tx1"/>
                </a:solidFill>
                <a:latin typeface="Calibri"/>
                <a:ea typeface="Source Han Sans CN Medium"/>
                <a:cs typeface="Calibri"/>
              </a:rPr>
              <a:t>REST Server Structure</a:t>
            </a:r>
            <a:endParaRPr/>
          </a:p>
        </p:txBody>
      </p:sp>
      <p:sp>
        <p:nvSpPr>
          <p:cNvPr id="1251678922" name=""/>
          <p:cNvSpPr/>
          <p:nvPr/>
        </p:nvSpPr>
        <p:spPr bwMode="auto">
          <a:xfrm flipH="0" flipV="0">
            <a:off x="3668941" y="1395114"/>
            <a:ext cx="1629667" cy="1071562"/>
          </a:xfrm>
          <a:prstGeom prst="ellipse">
            <a:avLst/>
          </a:prstGeom>
          <a:solidFill>
            <a:schemeClr val="accent6">
              <a:lumMod val="60000"/>
              <a:lumOff val="40000"/>
            </a:schemeClr>
          </a:solidFill>
          <a:ln w="25400" cap="flat" cmpd="sng" algn="ctr">
            <a:solidFill>
              <a:schemeClr val="tx1"/>
            </a:solidFill>
            <a:prstDash val="solid"/>
            <a:miter/>
          </a:ln>
        </p:spPr>
        <p:style>
          <a:lnRef idx="2">
            <a:schemeClr val="accent1">
              <a:shade val="50000"/>
            </a:schemeClr>
          </a:lnRef>
          <a:fillRef idx="1">
            <a:schemeClr val="accent1"/>
          </a:fillRef>
          <a:effectRef idx="0">
            <a:schemeClr val="accent1"/>
          </a:effectRef>
          <a:fontRef idx="minor">
            <a:schemeClr val="lt1"/>
          </a:fontRef>
        </p:style>
        <p:txBody>
          <a:bodyPr/>
          <a:p>
            <a:pPr algn="ctr">
              <a:defRPr/>
            </a:pPr>
            <a:r>
              <a:rPr sz="2600" b="1">
                <a:solidFill>
                  <a:schemeClr val="tx1"/>
                </a:solidFill>
              </a:rPr>
              <a:t>Root</a:t>
            </a:r>
            <a:endParaRPr b="1">
              <a:solidFill>
                <a:schemeClr val="tx1"/>
              </a:solidFill>
            </a:endParaRPr>
          </a:p>
        </p:txBody>
      </p:sp>
      <p:sp>
        <p:nvSpPr>
          <p:cNvPr id="381614394" name=""/>
          <p:cNvSpPr/>
          <p:nvPr/>
        </p:nvSpPr>
        <p:spPr bwMode="auto">
          <a:xfrm flipH="0" flipV="0">
            <a:off x="2039274" y="2856904"/>
            <a:ext cx="1629666" cy="1071561"/>
          </a:xfrm>
          <a:prstGeom prst="ellipse">
            <a:avLst/>
          </a:prstGeom>
          <a:solidFill>
            <a:schemeClr val="accent6">
              <a:lumMod val="60000"/>
              <a:lumOff val="40000"/>
            </a:schemeClr>
          </a:solidFill>
          <a:ln w="25400" cap="flat" cmpd="sng" algn="ctr">
            <a:solidFill>
              <a:schemeClr val="tx1"/>
            </a:solidFill>
            <a:prstDash val="solid"/>
            <a:miter/>
          </a:ln>
        </p:spPr>
        <p:style>
          <a:lnRef idx="2">
            <a:schemeClr val="accent1">
              <a:shade val="50000"/>
            </a:schemeClr>
          </a:lnRef>
          <a:fillRef idx="1">
            <a:schemeClr val="accent1"/>
          </a:fillRef>
          <a:effectRef idx="0">
            <a:schemeClr val="accent1"/>
          </a:effectRef>
          <a:fontRef idx="minor">
            <a:schemeClr val="lt1"/>
          </a:fontRef>
        </p:style>
        <p:txBody>
          <a:bodyPr/>
          <a:p>
            <a:pPr>
              <a:defRPr/>
            </a:pPr>
            <a:r>
              <a:rPr lang="it-IT" sz="2000" b="1" i="0" u="none" strike="noStrike" cap="none" spc="0">
                <a:solidFill>
                  <a:schemeClr val="tx1"/>
                </a:solidFill>
                <a:latin typeface="+mn-lt"/>
                <a:ea typeface="+mn-ea"/>
                <a:cs typeface="+mn-cs"/>
              </a:rPr>
              <a:t>Devices</a:t>
            </a:r>
            <a:endParaRPr/>
          </a:p>
        </p:txBody>
      </p:sp>
      <p:sp>
        <p:nvSpPr>
          <p:cNvPr id="2049705959" name=""/>
          <p:cNvSpPr/>
          <p:nvPr/>
        </p:nvSpPr>
        <p:spPr bwMode="auto">
          <a:xfrm flipH="0" flipV="0">
            <a:off x="5261402" y="2856904"/>
            <a:ext cx="1629666" cy="1071561"/>
          </a:xfrm>
          <a:prstGeom prst="ellipse">
            <a:avLst/>
          </a:prstGeom>
          <a:solidFill>
            <a:schemeClr val="accent6">
              <a:lumMod val="60000"/>
              <a:lumOff val="40000"/>
            </a:schemeClr>
          </a:solidFill>
          <a:ln w="25400" cap="flat" cmpd="sng" algn="ctr">
            <a:solidFill>
              <a:schemeClr val="tx1"/>
            </a:solidFill>
            <a:prstDash val="solid"/>
            <a:miter/>
          </a:ln>
        </p:spPr>
        <p:style>
          <a:lnRef idx="2">
            <a:schemeClr val="accent1">
              <a:shade val="50000"/>
            </a:schemeClr>
          </a:lnRef>
          <a:fillRef idx="1">
            <a:schemeClr val="accent1"/>
          </a:fillRef>
          <a:effectRef idx="0">
            <a:schemeClr val="accent1"/>
          </a:effectRef>
          <a:fontRef idx="minor">
            <a:schemeClr val="lt1"/>
          </a:fontRef>
        </p:style>
        <p:txBody>
          <a:bodyPr/>
          <a:p>
            <a:pPr>
              <a:defRPr/>
            </a:pPr>
            <a:r>
              <a:rPr lang="it-IT" sz="1800" b="1" i="0" u="none" strike="noStrike" cap="none" spc="0">
                <a:solidFill>
                  <a:schemeClr val="tx1"/>
                </a:solidFill>
                <a:latin typeface="Arial"/>
                <a:ea typeface="DejaVu Sans"/>
                <a:cs typeface="DejaVu Sans"/>
              </a:rPr>
              <a:t>Device</a:t>
            </a:r>
            <a:endParaRPr/>
          </a:p>
        </p:txBody>
      </p:sp>
      <p:cxnSp>
        <p:nvCxnSpPr>
          <p:cNvPr id="0" name=""/>
          <p:cNvCxnSpPr>
            <a:cxnSpLocks/>
            <a:stCxn id="1251678922" idx="3"/>
            <a:endCxn id="381614394" idx="7"/>
          </p:cNvCxnSpPr>
          <p:nvPr/>
        </p:nvCxnSpPr>
        <p:spPr bwMode="auto">
          <a:xfrm rot="5399976" flipH="0" flipV="0">
            <a:off x="3316901" y="2423131"/>
            <a:ext cx="704081" cy="477317"/>
          </a:xfrm>
          <a:prstGeom prst="line">
            <a:avLst/>
          </a:prstGeom>
          <a:ln w="57150" cap="flat" cmpd="sng" algn="ctr">
            <a:solidFill>
              <a:schemeClr val="tx1"/>
            </a:solidFill>
            <a:prstDash val="solid"/>
            <a:miter/>
            <a:tailEnd type="arrow" len="med"/>
          </a:ln>
        </p:spPr>
        <p:style>
          <a:lnRef idx="1">
            <a:schemeClr val="accent1">
              <a:shade val="50000"/>
            </a:schemeClr>
          </a:lnRef>
          <a:fillRef idx="0">
            <a:schemeClr val="accent1"/>
          </a:fillRef>
          <a:effectRef idx="0">
            <a:schemeClr val="accent1"/>
          </a:effectRef>
          <a:fontRef idx="minor">
            <a:schemeClr val="tx1"/>
          </a:fontRef>
        </p:style>
      </p:cxnSp>
      <p:cxnSp>
        <p:nvCxnSpPr>
          <p:cNvPr id="0" name=""/>
          <p:cNvCxnSpPr>
            <a:cxnSpLocks/>
            <a:stCxn id="1251678922" idx="5"/>
            <a:endCxn id="2049705959" idx="1"/>
          </p:cNvCxnSpPr>
          <p:nvPr/>
        </p:nvCxnSpPr>
        <p:spPr bwMode="auto">
          <a:xfrm rot="5399976" flipH="0" flipV="1">
            <a:off x="4927965" y="2441735"/>
            <a:ext cx="704081" cy="440111"/>
          </a:xfrm>
          <a:prstGeom prst="line">
            <a:avLst/>
          </a:prstGeom>
          <a:ln w="57150" cap="flat" cmpd="sng" algn="ctr">
            <a:solidFill>
              <a:schemeClr val="tx1"/>
            </a:solidFill>
            <a:prstDash val="solid"/>
            <a:miter/>
            <a:tailEnd type="arrow" len="med"/>
          </a:ln>
        </p:spPr>
        <p:style>
          <a:lnRef idx="1">
            <a:schemeClr val="accent1">
              <a:shade val="50000"/>
            </a:schemeClr>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solidFill>
          <a:schemeClr val="bg1"/>
        </a:solidFill>
      </p:bgPr>
    </p:bg>
    <p:spTree>
      <p:nvGrpSpPr>
        <p:cNvPr id="1" name=""/>
        <p:cNvGrpSpPr/>
        <p:nvPr/>
      </p:nvGrpSpPr>
      <p:grpSpPr bwMode="auto">
        <a:xfrm>
          <a:off x="0" y="0"/>
          <a:ext cx="0" cy="0"/>
          <a:chOff x="0" y="0"/>
          <a:chExt cx="0" cy="0"/>
        </a:xfrm>
      </p:grpSpPr>
      <p:sp useBgFill="1">
        <p:nvSpPr>
          <p:cNvPr id="166" name="Rectangle 165"/>
          <p:cNvSpPr>
            <a:spLocks noAdjustHandles="1" noChangeArrowheads="1" noChangeAspect="1" noChangeShapeType="1" noEditPoints="1" noGrp="1" noMove="1" noResize="1" noRot="1" noTextEdit="1"/>
          </p:cNvSpPr>
          <p:nvPr/>
        </p:nvSpPr>
        <p:spPr bwMode="auto">
          <a:xfrm>
            <a:off x="0" y="0"/>
            <a:ext cx="9144000"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
        <p:nvSpPr>
          <p:cNvPr id="168" name="Freeform: Shape 167"/>
          <p:cNvSpPr>
            <a:spLocks noAdjustHandles="1" noChangeArrowheads="1" noChangeAspect="1" noChangeShapeType="1" noEditPoints="1" noGrp="1" noMove="1" noResize="1" noRot="1" noTextEdit="1"/>
          </p:cNvSpPr>
          <p:nvPr/>
        </p:nvSpPr>
        <p:spPr bwMode="auto">
          <a:xfrm>
            <a:off x="0" y="0"/>
            <a:ext cx="5654628" cy="5143156"/>
          </a:xfrm>
          <a:custGeom>
            <a:avLst/>
            <a:gdLst>
              <a:gd name="connsiteX0" fmla="*/ 0 w 7539505"/>
              <a:gd name="connsiteY0" fmla="*/ 0 h 6857542"/>
              <a:gd name="connsiteX1" fmla="*/ 6392832 w 7539505"/>
              <a:gd name="connsiteY1" fmla="*/ 0 h 6857542"/>
              <a:gd name="connsiteX2" fmla="*/ 6405479 w 7539505"/>
              <a:gd name="connsiteY2" fmla="*/ 31774 h 6857542"/>
              <a:gd name="connsiteX3" fmla="*/ 7460487 w 7539505"/>
              <a:gd name="connsiteY3" fmla="*/ 2682457 h 6857542"/>
              <a:gd name="connsiteX4" fmla="*/ 7460487 w 7539505"/>
              <a:gd name="connsiteY4" fmla="*/ 3752208 h 6857542"/>
              <a:gd name="connsiteX5" fmla="*/ 6302983 w 7539505"/>
              <a:gd name="connsiteY5" fmla="*/ 6660411 h 6857542"/>
              <a:gd name="connsiteX6" fmla="*/ 6224521 w 7539505"/>
              <a:gd name="connsiteY6" fmla="*/ 6857542 h 6857542"/>
              <a:gd name="connsiteX7" fmla="*/ 0 w 7539505"/>
              <a:gd name="connsiteY7" fmla="*/ 6857542 h 68575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39505" h="6857542" fill="norm" stroke="1" extrusionOk="0">
                <a:moveTo>
                  <a:pt x="0" y="0"/>
                </a:moveTo>
                <a:lnTo>
                  <a:pt x="6392832" y="0"/>
                </a:lnTo>
                <a:lnTo>
                  <a:pt x="6405479" y="31774"/>
                </a:lnTo>
                <a:cubicBezTo>
                  <a:pt x="7460487" y="2682457"/>
                  <a:pt x="7460487" y="2682457"/>
                  <a:pt x="7460487" y="2682457"/>
                </a:cubicBezTo>
                <a:cubicBezTo>
                  <a:pt x="7565845" y="2988100"/>
                  <a:pt x="7565845" y="3446565"/>
                  <a:pt x="7460487" y="3752208"/>
                </a:cubicBezTo>
                <a:cubicBezTo>
                  <a:pt x="6976500" y="4968215"/>
                  <a:pt x="6598385" y="5918220"/>
                  <a:pt x="6302983" y="6660411"/>
                </a:cubicBezTo>
                <a:lnTo>
                  <a:pt x="6224521" y="6857542"/>
                </a:lnTo>
                <a:lnTo>
                  <a:pt x="0" y="6857542"/>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defRPr/>
            </a:pPr>
            <a:endParaRPr lang="en-US"/>
          </a:p>
        </p:txBody>
      </p:sp>
      <p:sp>
        <p:nvSpPr>
          <p:cNvPr id="158" name="PlaceHolder 1"/>
          <p:cNvSpPr>
            <a:spLocks noGrp="1"/>
          </p:cNvSpPr>
          <p:nvPr>
            <p:ph type="title"/>
          </p:nvPr>
        </p:nvSpPr>
        <p:spPr bwMode="auto">
          <a:xfrm>
            <a:off x="391891" y="1707146"/>
            <a:ext cx="4180109" cy="2762729"/>
          </a:xfrm>
          <a:prstGeom prst="rect">
            <a:avLst/>
          </a:prstGeom>
        </p:spPr>
        <p:txBody>
          <a:bodyPr vert="horz" lIns="91440" tIns="45720" rIns="91440" bIns="45720" rtlCol="0" anchor="b">
            <a:normAutofit fontScale="90000"/>
          </a:bodyPr>
          <a:lstStyle/>
          <a:p>
            <a:pPr algn="ctr">
              <a:tabLst>
                <a:tab pos="0" algn="l"/>
              </a:tabLst>
              <a:defRPr/>
            </a:pPr>
            <a:br>
              <a:rPr lang="en-US" sz="1400">
                <a:solidFill>
                  <a:schemeClr val="bg1"/>
                </a:solidFill>
              </a:rPr>
            </a:br>
            <a:br>
              <a:rPr lang="en-US" sz="1400">
                <a:solidFill>
                  <a:schemeClr val="bg1"/>
                </a:solidFill>
              </a:rPr>
            </a:br>
            <a:br>
              <a:rPr lang="en-US" sz="2400">
                <a:solidFill>
                  <a:schemeClr val="bg1"/>
                </a:solidFill>
              </a:rPr>
            </a:br>
            <a:r>
              <a:rPr lang="en-US" sz="2400" b="1">
                <a:solidFill>
                  <a:schemeClr val="bg1"/>
                </a:solidFill>
              </a:rPr>
              <a:t>THANKS FOR YOUR ATTENTION!</a:t>
            </a:r>
            <a:br>
              <a:rPr lang="en-US" sz="2400">
                <a:solidFill>
                  <a:schemeClr val="bg1"/>
                </a:solidFill>
              </a:rPr>
            </a:br>
            <a:br>
              <a:rPr lang="en-US" sz="2400">
                <a:solidFill>
                  <a:schemeClr val="bg1"/>
                </a:solidFill>
              </a:rPr>
            </a:br>
            <a:br>
              <a:rPr lang="en-US" sz="2400">
                <a:solidFill>
                  <a:schemeClr val="bg1"/>
                </a:solidFill>
              </a:rPr>
            </a:br>
            <a:br>
              <a:rPr lang="en-US" sz="2400">
                <a:solidFill>
                  <a:schemeClr val="bg1"/>
                </a:solidFill>
              </a:rPr>
            </a:br>
            <a:r>
              <a:rPr lang="en-US" sz="1600" i="1">
                <a:solidFill>
                  <a:schemeClr val="bg1"/>
                </a:solidFill>
              </a:rPr>
              <a:t>Gaetano Salvatore Falco</a:t>
            </a:r>
            <a:br>
              <a:rPr lang="en-US" sz="1600" i="1">
                <a:solidFill>
                  <a:schemeClr val="bg1"/>
                </a:solidFill>
              </a:rPr>
            </a:br>
            <a:r>
              <a:rPr lang="en-US" sz="1600" i="1">
                <a:solidFill>
                  <a:schemeClr val="bg1"/>
                </a:solidFill>
              </a:rPr>
              <a:t>Kuerxi Gulisidan </a:t>
            </a:r>
            <a:br>
              <a:rPr lang="en-US" sz="1600" spc="-1">
                <a:solidFill>
                  <a:schemeClr val="bg1"/>
                </a:solidFill>
              </a:rPr>
            </a:br>
            <a:r>
              <a:rPr lang="en-US" sz="1400">
                <a:solidFill>
                  <a:schemeClr val="bg1"/>
                </a:solidFill>
              </a:rPr>
              <a:t> </a:t>
            </a:r>
            <a:br>
              <a:rPr lang="en-US" sz="1400">
                <a:solidFill>
                  <a:schemeClr val="bg1"/>
                </a:solidFill>
              </a:rPr>
            </a:br>
            <a:endParaRPr lang="en-US" sz="1400" b="0" strike="noStrike" spc="-1">
              <a:solidFill>
                <a:schemeClr val="bg1"/>
              </a:solidFill>
            </a:endParaRPr>
          </a:p>
        </p:txBody>
      </p:sp>
      <p:grpSp>
        <p:nvGrpSpPr>
          <p:cNvPr id="170" name="Group 169"/>
          <p:cNvGrpSpPr>
            <a:grpSpLocks noChangeAspect="1" noGrp="1" noMove="1" noResize="1" noRot="1" noUngrp="1"/>
          </p:cNvGrpSpPr>
          <p:nvPr/>
        </p:nvGrpSpPr>
        <p:grpSpPr bwMode="auto">
          <a:xfrm>
            <a:off x="480060" y="480061"/>
            <a:ext cx="846286" cy="635405"/>
            <a:chOff x="5307830" y="325570"/>
            <a:chExt cx="1128382" cy="847206"/>
          </a:xfrm>
        </p:grpSpPr>
        <p:sp>
          <p:nvSpPr>
            <p:cNvPr id="171" name="Freeform 5"/>
            <p:cNvSpPr/>
            <p:nvPr/>
          </p:nvSpPr>
          <p:spPr bwMode="auto">
            <a:xfrm>
              <a:off x="5307830" y="577396"/>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fill="norm" stroke="1" extrusionOk="0">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bodyPr>
            <a:lstStyle/>
            <a:p>
              <a:pPr>
                <a:defRPr/>
              </a:pPr>
              <a:endParaRPr lang="en-US"/>
            </a:p>
          </p:txBody>
        </p:sp>
        <p:sp>
          <p:nvSpPr>
            <p:cNvPr id="172" name="Freeform 5"/>
            <p:cNvSpPr/>
            <p:nvPr/>
          </p:nvSpPr>
          <p:spPr bwMode="auto">
            <a:xfrm>
              <a:off x="5885720" y="325570"/>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fill="norm" stroke="1" extrusionOk="0">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bodyPr>
            <a:lstStyle/>
            <a:p>
              <a:pPr>
                <a:defRPr/>
              </a:pPr>
              <a:endParaRPr lang="en-US"/>
            </a:p>
          </p:txBody>
        </p:sp>
      </p:grpSp>
      <p:pic>
        <p:nvPicPr>
          <p:cNvPr id="161" name="Google Shape;58;p13"/>
          <p:cNvPicPr/>
          <p:nvPr/>
        </p:nvPicPr>
        <p:blipFill>
          <a:blip r:embed="rId2"/>
          <a:srcRect l="0" t="2220" r="-4" b="-4"/>
          <a:stretch/>
        </p:blipFill>
        <p:spPr bwMode="auto">
          <a:xfrm>
            <a:off x="6088711" y="936997"/>
            <a:ext cx="2587192" cy="1422989"/>
          </a:xfrm>
          <a:prstGeom prst="rect">
            <a:avLst/>
          </a:prstGeom>
        </p:spPr>
      </p:pic>
      <p:sp>
        <p:nvSpPr>
          <p:cNvPr id="2" name="CasellaDiTesto 1"/>
          <p:cNvSpPr txBox="1"/>
          <p:nvPr/>
        </p:nvSpPr>
        <p:spPr bwMode="auto">
          <a:xfrm>
            <a:off x="8711953" y="4800698"/>
            <a:ext cx="432047" cy="307777"/>
          </a:xfrm>
          <a:prstGeom prst="rect">
            <a:avLst/>
          </a:prstGeom>
          <a:noFill/>
        </p:spPr>
        <p:txBody>
          <a:bodyPr wrap="square" rtlCol="0">
            <a:spAutoFit/>
          </a:bodyPr>
          <a:lstStyle/>
          <a:p>
            <a:pPr>
              <a:defRPr/>
            </a:pPr>
            <a:r>
              <a:rPr lang="it-IT" sz="1400">
                <a:latin typeface="Calibri"/>
                <a:cs typeface="Calibri"/>
              </a:rPr>
              <a:t>11</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1000"/>
                                  </p:stCondLst>
                                  <p:iterate type="lt">
                                    <p:tmPct val="10000"/>
                                  </p:iterate>
                                  <p:childTnLst>
                                    <p:set>
                                      <p:cBhvr>
                                        <p:cTn id="6" dur="1" fill="hold">
                                          <p:stCondLst>
                                            <p:cond delay="0"/>
                                          </p:stCondLst>
                                        </p:cTn>
                                        <p:tgtEl>
                                          <p:spTgt spid="158"/>
                                        </p:tgtEl>
                                        <p:attrNameLst>
                                          <p:attrName>style.visibility</p:attrName>
                                        </p:attrNameLst>
                                      </p:cBhvr>
                                      <p:to>
                                        <p:strVal val="visible"/>
                                      </p:to>
                                    </p:set>
                                    <p:animEffect transition="in" filter="fade">
                                      <p:cBhvr>
                                        <p:cTn id="7" dur="400"/>
                                        <p:tgtEl>
                                          <p:spTgt spid="1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solidFill>
          <a:schemeClr val="bg1"/>
        </a:solidFill>
      </p:bgPr>
    </p:bg>
    <p:spTree>
      <p:nvGrpSpPr>
        <p:cNvPr id="1" name=""/>
        <p:cNvGrpSpPr/>
        <p:nvPr/>
      </p:nvGrpSpPr>
      <p:grpSpPr bwMode="auto">
        <a:xfrm>
          <a:off x="0" y="0"/>
          <a:ext cx="0" cy="0"/>
          <a:chOff x="0" y="0"/>
          <a:chExt cx="0" cy="0"/>
        </a:xfrm>
      </p:grpSpPr>
      <p:sp>
        <p:nvSpPr>
          <p:cNvPr id="3" name="CasellaDiTesto 2"/>
          <p:cNvSpPr txBox="1"/>
          <p:nvPr/>
        </p:nvSpPr>
        <p:spPr bwMode="auto">
          <a:xfrm>
            <a:off x="347779" y="453153"/>
            <a:ext cx="8448439" cy="457559"/>
          </a:xfrm>
          <a:prstGeom prst="rect">
            <a:avLst/>
          </a:prstGeom>
          <a:noFill/>
        </p:spPr>
        <p:txBody>
          <a:bodyPr wrap="square" rtlCol="0">
            <a:spAutoFit/>
          </a:bodyPr>
          <a:lstStyle/>
          <a:p>
            <a:pPr>
              <a:spcAft>
                <a:spcPts val="600"/>
              </a:spcAft>
              <a:defRPr/>
            </a:pPr>
            <a:r>
              <a:rPr lang="it-IT" sz="2400" b="1">
                <a:latin typeface="Calibri"/>
                <a:cs typeface="Calibri"/>
              </a:rPr>
              <a:t>System Architecture</a:t>
            </a:r>
            <a:endParaRPr/>
          </a:p>
        </p:txBody>
      </p:sp>
      <p:sp>
        <p:nvSpPr>
          <p:cNvPr id="10" name="CasellaDiTesto 9"/>
          <p:cNvSpPr txBox="1"/>
          <p:nvPr/>
        </p:nvSpPr>
        <p:spPr bwMode="auto">
          <a:xfrm>
            <a:off x="8711953" y="4800698"/>
            <a:ext cx="432047" cy="307777"/>
          </a:xfrm>
          <a:prstGeom prst="rect">
            <a:avLst/>
          </a:prstGeom>
          <a:noFill/>
        </p:spPr>
        <p:txBody>
          <a:bodyPr wrap="square" rtlCol="0">
            <a:spAutoFit/>
          </a:bodyPr>
          <a:lstStyle/>
          <a:p>
            <a:pPr>
              <a:defRPr/>
            </a:pPr>
            <a:r>
              <a:rPr lang="it-IT" sz="1400">
                <a:latin typeface="Calibri"/>
                <a:cs typeface="Calibri"/>
              </a:rPr>
              <a:t>2</a:t>
            </a:r>
            <a:endParaRPr/>
          </a:p>
        </p:txBody>
      </p:sp>
      <p:pic>
        <p:nvPicPr>
          <p:cNvPr id="67288744" name=""/>
          <p:cNvPicPr>
            <a:picLocks noChangeAspect="1"/>
          </p:cNvPicPr>
          <p:nvPr/>
        </p:nvPicPr>
        <p:blipFill>
          <a:blip r:embed="rId2"/>
          <a:stretch/>
        </p:blipFill>
        <p:spPr bwMode="auto">
          <a:xfrm>
            <a:off x="0" y="1347787"/>
            <a:ext cx="9143999" cy="2507456"/>
          </a:xfrm>
          <a:prstGeom prst="rect">
            <a:avLst/>
          </a:prstGeom>
        </p:spPr>
      </p:pic>
      <p:cxnSp>
        <p:nvCxnSpPr>
          <p:cNvPr id="0" name=""/>
          <p:cNvCxnSpPr>
            <a:cxnSpLocks/>
          </p:cNvCxnSpPr>
          <p:nvPr/>
        </p:nvCxnSpPr>
        <p:spPr bwMode="auto">
          <a:xfrm flipH="0" flipV="1">
            <a:off x="15643" y="1019472"/>
            <a:ext cx="9190136" cy="0"/>
          </a:xfrm>
          <a:prstGeom prst="line">
            <a:avLst/>
          </a:prstGeom>
          <a:ln w="38099" cap="flat" cmpd="sng" algn="ctr">
            <a:solidFill>
              <a:srgbClr val="FFC000"/>
            </a:solidFill>
            <a:prstDash val="solid"/>
            <a:miter/>
          </a:ln>
        </p:spPr>
        <p:style>
          <a:lnRef idx="1">
            <a:schemeClr val="accent1">
              <a:shade val="50000"/>
            </a:schemeClr>
          </a:lnRef>
          <a:fillRef idx="0">
            <a:schemeClr val="accent1"/>
          </a:fillRef>
          <a:effectRef idx="0">
            <a:schemeClr val="accent1"/>
          </a:effectRef>
          <a:fontRef idx="minor">
            <a:schemeClr val="tx1"/>
          </a:fontRef>
        </p:style>
      </p:cxnSp>
      <p:sp>
        <p:nvSpPr>
          <p:cNvPr id="1077261246" name=""/>
          <p:cNvSpPr/>
          <p:nvPr/>
        </p:nvSpPr>
        <p:spPr bwMode="auto">
          <a:xfrm flipH="0" flipV="0">
            <a:off x="7598437" y="1778495"/>
            <a:ext cx="1384101" cy="133945"/>
          </a:xfrm>
          <a:prstGeom prst="rect">
            <a:avLst/>
          </a:prstGeom>
          <a:solidFill>
            <a:schemeClr val="bg1"/>
          </a:solidFill>
          <a:ln w="25400" cap="flat" cmpd="sng" algn="ctr">
            <a:solidFill>
              <a:schemeClr val="bg1"/>
            </a:solidFill>
            <a:prstDash val="solid"/>
            <a:miter/>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solidFill>
          <a:schemeClr val="bg1"/>
        </a:solidFill>
      </p:bgPr>
    </p:bg>
    <p:spTree>
      <p:nvGrpSpPr>
        <p:cNvPr id="1" name=""/>
        <p:cNvGrpSpPr/>
        <p:nvPr/>
      </p:nvGrpSpPr>
      <p:grpSpPr bwMode="auto">
        <a:xfrm>
          <a:off x="0" y="0"/>
          <a:ext cx="0" cy="0"/>
          <a:chOff x="0" y="0"/>
          <a:chExt cx="0" cy="0"/>
        </a:xfrm>
      </p:grpSpPr>
      <p:sp>
        <p:nvSpPr>
          <p:cNvPr id="12804043" name="CasellaDiTesto 2"/>
          <p:cNvSpPr txBox="1"/>
          <p:nvPr/>
        </p:nvSpPr>
        <p:spPr bwMode="auto">
          <a:xfrm>
            <a:off x="347779" y="453153"/>
            <a:ext cx="8456359" cy="457559"/>
          </a:xfrm>
          <a:prstGeom prst="rect">
            <a:avLst/>
          </a:prstGeom>
          <a:noFill/>
        </p:spPr>
        <p:txBody>
          <a:bodyPr wrap="square" rtlCol="0">
            <a:spAutoFit/>
          </a:bodyPr>
          <a:lstStyle/>
          <a:p>
            <a:pPr>
              <a:spcAft>
                <a:spcPts val="599"/>
              </a:spcAft>
              <a:defRPr/>
            </a:pPr>
            <a:r>
              <a:rPr lang="it-IT" sz="2400" b="1" i="0" u="none" strike="noStrike" cap="none" spc="0">
                <a:solidFill>
                  <a:schemeClr val="tx1"/>
                </a:solidFill>
                <a:latin typeface="Calibri"/>
                <a:cs typeface="Calibri"/>
              </a:rPr>
              <a:t>Dataset</a:t>
            </a:r>
            <a:endParaRPr/>
          </a:p>
        </p:txBody>
      </p:sp>
      <p:sp>
        <p:nvSpPr>
          <p:cNvPr id="1029478965" name="CasellaDiTesto 9"/>
          <p:cNvSpPr txBox="1"/>
          <p:nvPr/>
        </p:nvSpPr>
        <p:spPr bwMode="auto">
          <a:xfrm>
            <a:off x="8711952" y="4800697"/>
            <a:ext cx="432046" cy="307776"/>
          </a:xfrm>
          <a:prstGeom prst="rect">
            <a:avLst/>
          </a:prstGeom>
          <a:noFill/>
        </p:spPr>
        <p:txBody>
          <a:bodyPr wrap="square" rtlCol="0">
            <a:spAutoFit/>
          </a:bodyPr>
          <a:lstStyle/>
          <a:p>
            <a:pPr>
              <a:defRPr/>
            </a:pPr>
            <a:r>
              <a:rPr lang="it-IT" sz="1400">
                <a:latin typeface="Calibri"/>
                <a:cs typeface="Calibri"/>
              </a:rPr>
              <a:t>2</a:t>
            </a:r>
            <a:endParaRPr/>
          </a:p>
        </p:txBody>
      </p:sp>
      <p:cxnSp>
        <p:nvCxnSpPr>
          <p:cNvPr id="434665036" name=""/>
          <p:cNvCxnSpPr>
            <a:cxnSpLocks/>
          </p:cNvCxnSpPr>
          <p:nvPr/>
        </p:nvCxnSpPr>
        <p:spPr bwMode="auto">
          <a:xfrm flipH="0" flipV="1">
            <a:off x="15643" y="1019472"/>
            <a:ext cx="9190136" cy="0"/>
          </a:xfrm>
          <a:prstGeom prst="line">
            <a:avLst/>
          </a:prstGeom>
          <a:ln w="38099" cap="flat" cmpd="sng" algn="ctr">
            <a:solidFill>
              <a:srgbClr val="FFC000"/>
            </a:solidFill>
            <a:prstDash val="solid"/>
            <a:miter/>
          </a:ln>
        </p:spPr>
        <p:style>
          <a:lnRef idx="1">
            <a:schemeClr val="accent1">
              <a:shade val="50000"/>
            </a:schemeClr>
          </a:lnRef>
          <a:fillRef idx="0">
            <a:schemeClr val="accent1"/>
          </a:fillRef>
          <a:effectRef idx="0">
            <a:schemeClr val="accent1"/>
          </a:effectRef>
          <a:fontRef idx="minor">
            <a:schemeClr val="tx1"/>
          </a:fontRef>
        </p:style>
      </p:cxnSp>
      <p:pic>
        <p:nvPicPr>
          <p:cNvPr id="781800424" name=""/>
          <p:cNvPicPr>
            <a:picLocks noChangeAspect="1"/>
          </p:cNvPicPr>
          <p:nvPr/>
        </p:nvPicPr>
        <p:blipFill>
          <a:blip r:embed="rId2"/>
          <a:stretch/>
        </p:blipFill>
        <p:spPr bwMode="auto">
          <a:xfrm flipH="0" flipV="0">
            <a:off x="5388339" y="2061436"/>
            <a:ext cx="2296698" cy="1209355"/>
          </a:xfrm>
          <a:prstGeom prst="rect">
            <a:avLst/>
          </a:prstGeom>
        </p:spPr>
      </p:pic>
      <p:pic>
        <p:nvPicPr>
          <p:cNvPr id="589385517" name=""/>
          <p:cNvPicPr>
            <a:picLocks noChangeAspect="1"/>
          </p:cNvPicPr>
          <p:nvPr/>
        </p:nvPicPr>
        <p:blipFill>
          <a:blip r:embed="rId3"/>
          <a:stretch/>
        </p:blipFill>
        <p:spPr bwMode="auto">
          <a:xfrm flipH="0" flipV="0">
            <a:off x="1530510" y="2159798"/>
            <a:ext cx="2412521" cy="1384701"/>
          </a:xfrm>
          <a:prstGeom prst="rect">
            <a:avLst/>
          </a:prstGeom>
        </p:spPr>
      </p:pic>
      <p:sp>
        <p:nvSpPr>
          <p:cNvPr id="1489040850" name=""/>
          <p:cNvSpPr txBox="1"/>
          <p:nvPr/>
        </p:nvSpPr>
        <p:spPr bwMode="auto">
          <a:xfrm flipH="0" flipV="0">
            <a:off x="543984" y="1469495"/>
            <a:ext cx="1973052" cy="366120"/>
          </a:xfrm>
          <a:prstGeom prst="rect">
            <a:avLst/>
          </a:prstGeom>
          <a:noFill/>
          <a:ln w="19049">
            <a:solidFill>
              <a:srgbClr val="00B0F0"/>
            </a:solidFill>
            <a:prstDash val="solid"/>
          </a:ln>
        </p:spPr>
        <p:txBody>
          <a:bodyPr vertOverflow="overflow" horzOverflow="overflow" vert="horz" wrap="square" lIns="91440" tIns="45720" rIns="91440" bIns="45720" numCol="1" spcCol="0" rtlCol="0" fromWordArt="0" anchor="t" anchorCtr="0" forceAA="0" upright="0" compatLnSpc="0">
            <a:spAutoFit/>
          </a:bodyPr>
          <a:p>
            <a:pPr>
              <a:defRPr/>
            </a:pPr>
            <a:r>
              <a:rPr b="1">
                <a:latin typeface="Inconsolata Black"/>
                <a:cs typeface="Inconsolata Black"/>
              </a:rPr>
              <a:t>Audio File :</a:t>
            </a:r>
            <a:endParaRPr b="1">
              <a:latin typeface="Inconsolata Black"/>
              <a:cs typeface="Inconsolata Black"/>
            </a:endParaRPr>
          </a:p>
        </p:txBody>
      </p:sp>
      <p:sp>
        <p:nvSpPr>
          <p:cNvPr id="1144166742" name=""/>
          <p:cNvSpPr txBox="1"/>
          <p:nvPr/>
        </p:nvSpPr>
        <p:spPr bwMode="auto">
          <a:xfrm flipH="0" flipV="0">
            <a:off x="1384863" y="3467194"/>
            <a:ext cx="3063416" cy="366119"/>
          </a:xfrm>
          <a:prstGeom prst="rect">
            <a:avLst/>
          </a:prstGeom>
          <a:noFill/>
          <a:ln w="19049">
            <a:noFill/>
            <a:prstDash val="solid"/>
          </a:ln>
        </p:spPr>
        <p:txBody>
          <a:bodyPr vertOverflow="overflow" horzOverflow="overflow" vert="horz" wrap="square" lIns="91440" tIns="45720" rIns="91440" bIns="45720" numCol="1" spcCol="0" rtlCol="0" fromWordArt="0" anchor="t" anchorCtr="0" forceAA="0" upright="0" compatLnSpc="0">
            <a:spAutoFit/>
          </a:bodyPr>
          <a:p>
            <a:pPr algn="ctr">
              <a:defRPr/>
            </a:pPr>
            <a:r>
              <a:rPr lang="it-IT" sz="1800" b="0" i="0" u="none" strike="noStrike" cap="none" spc="0">
                <a:solidFill>
                  <a:schemeClr val="tx1"/>
                </a:solidFill>
                <a:latin typeface="Source Sans 3 Semibold"/>
                <a:cs typeface="Source Sans 3 Semibold"/>
              </a:rPr>
              <a:t>11,309 WAV format audio</a:t>
            </a:r>
            <a:r>
              <a:rPr/>
              <a:t> </a:t>
            </a:r>
            <a:endParaRPr/>
          </a:p>
        </p:txBody>
      </p:sp>
      <p:sp>
        <p:nvSpPr>
          <p:cNvPr id="1859465997" name=""/>
          <p:cNvSpPr txBox="1"/>
          <p:nvPr/>
        </p:nvSpPr>
        <p:spPr bwMode="auto">
          <a:xfrm flipH="0" flipV="0">
            <a:off x="5640660" y="3444870"/>
            <a:ext cx="1792417" cy="366120"/>
          </a:xfrm>
          <a:prstGeom prst="rect">
            <a:avLst/>
          </a:prstGeom>
          <a:noFill/>
          <a:ln w="19049">
            <a:noFill/>
            <a:prstDash val="solid"/>
          </a:ln>
        </p:spPr>
        <p:txBody>
          <a:bodyPr vertOverflow="overflow" horzOverflow="overflow" vert="horz" wrap="square" lIns="91440" tIns="45720" rIns="91440" bIns="45720" numCol="1" spcCol="0" rtlCol="0" fromWordArt="0" anchor="t" anchorCtr="0" forceAA="0" upright="0" compatLnSpc="0">
            <a:spAutoFit/>
          </a:bodyPr>
          <a:p>
            <a:pPr algn="ctr">
              <a:defRPr/>
            </a:pPr>
            <a:r>
              <a:rPr lang="it-IT" sz="1800" b="0" i="0" u="none" strike="noStrike" cap="none" spc="0">
                <a:solidFill>
                  <a:schemeClr val="tx1"/>
                </a:solidFill>
                <a:latin typeface="Source Han Sans CN Medium"/>
                <a:cs typeface="Source Han Sans CN Medium"/>
              </a:rPr>
              <a:t>97 speakers</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solidFill>
          <a:schemeClr val="bg1"/>
        </a:solidFill>
      </p:bgPr>
    </p:bg>
    <p:spTree>
      <p:nvGrpSpPr>
        <p:cNvPr id="1" name=""/>
        <p:cNvGrpSpPr/>
        <p:nvPr/>
      </p:nvGrpSpPr>
      <p:grpSpPr bwMode="auto">
        <a:xfrm>
          <a:off x="0" y="0"/>
          <a:ext cx="0" cy="0"/>
          <a:chOff x="0" y="0"/>
          <a:chExt cx="0" cy="0"/>
        </a:xfrm>
      </p:grpSpPr>
      <p:sp>
        <p:nvSpPr>
          <p:cNvPr id="347106500" name="CasellaDiTesto 2"/>
          <p:cNvSpPr txBox="1"/>
          <p:nvPr/>
        </p:nvSpPr>
        <p:spPr bwMode="auto">
          <a:xfrm>
            <a:off x="347779" y="453153"/>
            <a:ext cx="8472559" cy="457559"/>
          </a:xfrm>
          <a:prstGeom prst="rect">
            <a:avLst/>
          </a:prstGeom>
          <a:noFill/>
        </p:spPr>
        <p:txBody>
          <a:bodyPr wrap="square" rtlCol="0">
            <a:spAutoFit/>
          </a:bodyPr>
          <a:lstStyle/>
          <a:p>
            <a:pPr>
              <a:spcAft>
                <a:spcPts val="599"/>
              </a:spcAft>
              <a:defRPr/>
            </a:pPr>
            <a:r>
              <a:rPr lang="it-IT" sz="2400" b="1" i="0" u="none" strike="noStrike" cap="none" spc="0">
                <a:solidFill>
                  <a:schemeClr val="tx1"/>
                </a:solidFill>
                <a:latin typeface="Calibri"/>
                <a:ea typeface="Calibri"/>
                <a:cs typeface="Calibri"/>
              </a:rPr>
              <a:t>Dataset</a:t>
            </a:r>
            <a:r>
              <a:rPr lang="it-IT" sz="2400" b="1" i="0" u="none" strike="noStrike" cap="none" spc="0">
                <a:solidFill>
                  <a:schemeClr val="tx1"/>
                </a:solidFill>
                <a:latin typeface="Calibri"/>
                <a:ea typeface="Source Han Sans CN Medium"/>
                <a:cs typeface="Calibri"/>
              </a:rPr>
              <a:t> Exploration</a:t>
            </a:r>
            <a:endParaRPr sz="2400" b="1" i="0" u="none" strike="noStrike" cap="none" spc="0">
              <a:solidFill>
                <a:schemeClr val="tx1"/>
              </a:solidFill>
              <a:latin typeface="Calibri"/>
              <a:cs typeface="Calibri"/>
            </a:endParaRPr>
          </a:p>
        </p:txBody>
      </p:sp>
      <p:sp>
        <p:nvSpPr>
          <p:cNvPr id="241007816" name="CasellaDiTesto 9"/>
          <p:cNvSpPr txBox="1"/>
          <p:nvPr/>
        </p:nvSpPr>
        <p:spPr bwMode="auto">
          <a:xfrm>
            <a:off x="8711952" y="4800697"/>
            <a:ext cx="432046" cy="307776"/>
          </a:xfrm>
          <a:prstGeom prst="rect">
            <a:avLst/>
          </a:prstGeom>
          <a:noFill/>
        </p:spPr>
        <p:txBody>
          <a:bodyPr wrap="square" rtlCol="0">
            <a:spAutoFit/>
          </a:bodyPr>
          <a:lstStyle/>
          <a:p>
            <a:pPr>
              <a:defRPr/>
            </a:pPr>
            <a:r>
              <a:rPr lang="it-IT" sz="1400">
                <a:latin typeface="Calibri"/>
                <a:cs typeface="Calibri"/>
              </a:rPr>
              <a:t>2</a:t>
            </a:r>
            <a:endParaRPr/>
          </a:p>
        </p:txBody>
      </p:sp>
      <p:cxnSp>
        <p:nvCxnSpPr>
          <p:cNvPr id="1114208839" name=""/>
          <p:cNvCxnSpPr>
            <a:cxnSpLocks/>
          </p:cNvCxnSpPr>
          <p:nvPr/>
        </p:nvCxnSpPr>
        <p:spPr bwMode="auto">
          <a:xfrm flipH="0" flipV="1">
            <a:off x="15643" y="1019472"/>
            <a:ext cx="9190136" cy="0"/>
          </a:xfrm>
          <a:prstGeom prst="line">
            <a:avLst/>
          </a:prstGeom>
          <a:ln w="38099" cap="flat" cmpd="sng" algn="ctr">
            <a:solidFill>
              <a:srgbClr val="FFC000"/>
            </a:solidFill>
            <a:prstDash val="solid"/>
            <a:miter/>
          </a:ln>
        </p:spPr>
        <p:style>
          <a:lnRef idx="1">
            <a:schemeClr val="accent1">
              <a:shade val="50000"/>
            </a:schemeClr>
          </a:lnRef>
          <a:fillRef idx="0">
            <a:schemeClr val="accent1"/>
          </a:fillRef>
          <a:effectRef idx="0">
            <a:schemeClr val="accent1"/>
          </a:effectRef>
          <a:fontRef idx="minor">
            <a:schemeClr val="tx1"/>
          </a:fontRef>
        </p:style>
      </p:cxnSp>
      <p:pic>
        <p:nvPicPr>
          <p:cNvPr id="1004571076" name=""/>
          <p:cNvPicPr>
            <a:picLocks noChangeAspect="1"/>
          </p:cNvPicPr>
          <p:nvPr/>
        </p:nvPicPr>
        <p:blipFill>
          <a:blip r:embed="rId2"/>
          <a:stretch/>
        </p:blipFill>
        <p:spPr bwMode="auto">
          <a:xfrm flipH="0" flipV="0">
            <a:off x="290976" y="2059094"/>
            <a:ext cx="3817601" cy="3042046"/>
          </a:xfrm>
          <a:prstGeom prst="rect">
            <a:avLst/>
          </a:prstGeom>
        </p:spPr>
      </p:pic>
      <p:sp>
        <p:nvSpPr>
          <p:cNvPr id="1416292219" name=""/>
          <p:cNvSpPr txBox="1"/>
          <p:nvPr/>
        </p:nvSpPr>
        <p:spPr bwMode="auto">
          <a:xfrm flipH="0" flipV="0">
            <a:off x="290976" y="1218748"/>
            <a:ext cx="8422056" cy="579479"/>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a:defRPr/>
            </a:pPr>
            <a:r>
              <a:rPr lang="it-IT" sz="1600" b="0" i="0" u="none" strike="noStrike" cap="none" spc="0">
                <a:solidFill>
                  <a:schemeClr val="tx1"/>
                </a:solidFill>
                <a:latin typeface="Source Han Sans CN Medium"/>
                <a:cs typeface="Source Han Sans CN Medium"/>
              </a:rPr>
              <a:t>After some data exploration, we found out that the provided </a:t>
            </a:r>
            <a:r>
              <a:rPr lang="it-IT" sz="1600" b="0" i="0" u="none" strike="noStrike" cap="none" spc="0">
                <a:solidFill>
                  <a:schemeClr val="tx1"/>
                </a:solidFill>
                <a:latin typeface="Source Han Sans CN Medium"/>
                <a:cs typeface="Source Han Sans CN Medium"/>
              </a:rPr>
              <a:t>dataset is composed of audio files with </a:t>
            </a:r>
            <a:r>
              <a:rPr lang="it-IT" sz="1600" b="1" i="0" u="none" strike="noStrike" cap="none" spc="0">
                <a:solidFill>
                  <a:schemeClr val="tx1"/>
                </a:solidFill>
                <a:latin typeface="Source Han Sans CN Medium"/>
                <a:cs typeface="Source Han Sans CN Medium"/>
              </a:rPr>
              <a:t>different lengths</a:t>
            </a:r>
            <a:endParaRPr sz="1800" b="0" i="0" u="none" strike="noStrike" cap="none" spc="0">
              <a:solidFill>
                <a:schemeClr val="tx1"/>
              </a:solidFill>
              <a:latin typeface="Source Han Sans CN Medium"/>
              <a:cs typeface="Source Han Sans CN Medium"/>
            </a:endParaRPr>
          </a:p>
        </p:txBody>
      </p:sp>
      <p:pic>
        <p:nvPicPr>
          <p:cNvPr id="1058836815" name=""/>
          <p:cNvPicPr>
            <a:picLocks noChangeAspect="1"/>
          </p:cNvPicPr>
          <p:nvPr/>
        </p:nvPicPr>
        <p:blipFill>
          <a:blip r:embed="rId3"/>
          <a:stretch/>
        </p:blipFill>
        <p:spPr bwMode="auto">
          <a:xfrm flipH="0" flipV="0">
            <a:off x="4779169" y="2209316"/>
            <a:ext cx="3776513" cy="2741603"/>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solidFill>
          <a:schemeClr val="bg1"/>
        </a:solidFill>
      </p:bgPr>
    </p:bg>
    <p:spTree>
      <p:nvGrpSpPr>
        <p:cNvPr id="1" name=""/>
        <p:cNvGrpSpPr/>
        <p:nvPr/>
      </p:nvGrpSpPr>
      <p:grpSpPr bwMode="auto">
        <a:xfrm>
          <a:off x="0" y="0"/>
          <a:ext cx="0" cy="0"/>
          <a:chOff x="0" y="0"/>
          <a:chExt cx="0" cy="0"/>
        </a:xfrm>
      </p:grpSpPr>
      <p:sp>
        <p:nvSpPr>
          <p:cNvPr id="1375815206" name="CasellaDiTesto 2"/>
          <p:cNvSpPr txBox="1"/>
          <p:nvPr/>
        </p:nvSpPr>
        <p:spPr bwMode="auto">
          <a:xfrm>
            <a:off x="347779" y="453153"/>
            <a:ext cx="8466079" cy="457559"/>
          </a:xfrm>
          <a:prstGeom prst="rect">
            <a:avLst/>
          </a:prstGeom>
          <a:noFill/>
        </p:spPr>
        <p:txBody>
          <a:bodyPr wrap="square" rtlCol="0">
            <a:spAutoFit/>
          </a:bodyPr>
          <a:lstStyle/>
          <a:p>
            <a:pPr>
              <a:defRPr/>
            </a:pPr>
            <a:r>
              <a:rPr lang="it-IT" sz="2400" b="1" i="0" u="none" strike="noStrike" cap="none" spc="0">
                <a:solidFill>
                  <a:schemeClr val="tx1"/>
                </a:solidFill>
                <a:latin typeface="Calibri"/>
                <a:ea typeface="Calibri"/>
                <a:cs typeface="Calibri"/>
              </a:rPr>
              <a:t>Dataset</a:t>
            </a:r>
            <a:r>
              <a:rPr lang="it-IT" sz="2400" b="1" i="0" u="none" strike="noStrike" cap="none" spc="0">
                <a:solidFill>
                  <a:schemeClr val="tx1"/>
                </a:solidFill>
                <a:latin typeface="Calibri"/>
                <a:ea typeface="Source Han Sans CN Medium"/>
                <a:cs typeface="Calibri"/>
              </a:rPr>
              <a:t> Exploration</a:t>
            </a:r>
            <a:endParaRPr/>
          </a:p>
        </p:txBody>
      </p:sp>
      <p:sp>
        <p:nvSpPr>
          <p:cNvPr id="1868521906" name="CasellaDiTesto 9"/>
          <p:cNvSpPr txBox="1"/>
          <p:nvPr/>
        </p:nvSpPr>
        <p:spPr bwMode="auto">
          <a:xfrm>
            <a:off x="8711952" y="4800697"/>
            <a:ext cx="432046" cy="307776"/>
          </a:xfrm>
          <a:prstGeom prst="rect">
            <a:avLst/>
          </a:prstGeom>
          <a:noFill/>
        </p:spPr>
        <p:txBody>
          <a:bodyPr wrap="square" rtlCol="0">
            <a:spAutoFit/>
          </a:bodyPr>
          <a:lstStyle/>
          <a:p>
            <a:pPr>
              <a:defRPr/>
            </a:pPr>
            <a:r>
              <a:rPr lang="it-IT" sz="1400">
                <a:latin typeface="Calibri"/>
                <a:cs typeface="Calibri"/>
              </a:rPr>
              <a:t>2</a:t>
            </a:r>
            <a:endParaRPr/>
          </a:p>
        </p:txBody>
      </p:sp>
      <p:cxnSp>
        <p:nvCxnSpPr>
          <p:cNvPr id="1692880233" name=""/>
          <p:cNvCxnSpPr>
            <a:cxnSpLocks/>
          </p:cNvCxnSpPr>
          <p:nvPr/>
        </p:nvCxnSpPr>
        <p:spPr bwMode="auto">
          <a:xfrm flipH="0" flipV="1">
            <a:off x="15643" y="1019472"/>
            <a:ext cx="9190136" cy="0"/>
          </a:xfrm>
          <a:prstGeom prst="line">
            <a:avLst/>
          </a:prstGeom>
          <a:ln w="38099" cap="flat" cmpd="sng" algn="ctr">
            <a:solidFill>
              <a:srgbClr val="FFC000"/>
            </a:solidFill>
            <a:prstDash val="solid"/>
            <a:miter/>
          </a:ln>
        </p:spPr>
        <p:style>
          <a:lnRef idx="1">
            <a:schemeClr val="accent1">
              <a:shade val="50000"/>
            </a:schemeClr>
          </a:lnRef>
          <a:fillRef idx="0">
            <a:schemeClr val="accent1"/>
          </a:fillRef>
          <a:effectRef idx="0">
            <a:schemeClr val="accent1"/>
          </a:effectRef>
          <a:fontRef idx="minor">
            <a:schemeClr val="tx1"/>
          </a:fontRef>
        </p:style>
      </p:cxnSp>
      <p:pic>
        <p:nvPicPr>
          <p:cNvPr id="1508824160" name=""/>
          <p:cNvPicPr>
            <a:picLocks noChangeAspect="1"/>
          </p:cNvPicPr>
          <p:nvPr/>
        </p:nvPicPr>
        <p:blipFill>
          <a:blip r:embed="rId2"/>
          <a:stretch/>
        </p:blipFill>
        <p:spPr bwMode="auto">
          <a:xfrm flipH="0" flipV="0">
            <a:off x="72447" y="1517451"/>
            <a:ext cx="3930829" cy="2431553"/>
          </a:xfrm>
          <a:prstGeom prst="rect">
            <a:avLst/>
          </a:prstGeom>
        </p:spPr>
      </p:pic>
      <p:pic>
        <p:nvPicPr>
          <p:cNvPr id="1052775387" name=""/>
          <p:cNvPicPr>
            <a:picLocks noChangeAspect="1"/>
          </p:cNvPicPr>
          <p:nvPr/>
        </p:nvPicPr>
        <p:blipFill>
          <a:blip r:embed="rId3"/>
          <a:stretch/>
        </p:blipFill>
        <p:spPr bwMode="auto">
          <a:xfrm flipH="0" flipV="0">
            <a:off x="4539530" y="1529973"/>
            <a:ext cx="4358457" cy="240651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solidFill>
          <a:schemeClr val="bg1"/>
        </a:solidFill>
      </p:bgPr>
    </p:bg>
    <p:spTree>
      <p:nvGrpSpPr>
        <p:cNvPr id="1" name=""/>
        <p:cNvGrpSpPr/>
        <p:nvPr/>
      </p:nvGrpSpPr>
      <p:grpSpPr bwMode="auto">
        <a:xfrm>
          <a:off x="0" y="0"/>
          <a:ext cx="0" cy="0"/>
          <a:chOff x="0" y="0"/>
          <a:chExt cx="0" cy="0"/>
        </a:xfrm>
      </p:grpSpPr>
      <p:sp>
        <p:nvSpPr>
          <p:cNvPr id="1122388835" name="CasellaDiTesto 2"/>
          <p:cNvSpPr txBox="1"/>
          <p:nvPr/>
        </p:nvSpPr>
        <p:spPr bwMode="auto">
          <a:xfrm>
            <a:off x="347779" y="453153"/>
            <a:ext cx="8481919" cy="457559"/>
          </a:xfrm>
          <a:prstGeom prst="rect">
            <a:avLst/>
          </a:prstGeom>
          <a:noFill/>
        </p:spPr>
        <p:txBody>
          <a:bodyPr wrap="square" rtlCol="0">
            <a:spAutoFit/>
          </a:bodyPr>
          <a:lstStyle/>
          <a:p>
            <a:pPr>
              <a:defRPr/>
            </a:pPr>
            <a:r>
              <a:rPr lang="it-IT" sz="2400" b="1" i="0" u="none" strike="noStrike" cap="none" spc="0">
                <a:solidFill>
                  <a:schemeClr val="tx1"/>
                </a:solidFill>
                <a:latin typeface="Calibri"/>
                <a:ea typeface="Source Han Sans CN Medium"/>
                <a:cs typeface="Calibri"/>
              </a:rPr>
              <a:t>Model Training and Pre-processing</a:t>
            </a:r>
            <a:endParaRPr/>
          </a:p>
        </p:txBody>
      </p:sp>
      <p:sp>
        <p:nvSpPr>
          <p:cNvPr id="1870319202" name="CasellaDiTesto 9"/>
          <p:cNvSpPr txBox="1"/>
          <p:nvPr/>
        </p:nvSpPr>
        <p:spPr bwMode="auto">
          <a:xfrm>
            <a:off x="8711952" y="4800697"/>
            <a:ext cx="432046" cy="307776"/>
          </a:xfrm>
          <a:prstGeom prst="rect">
            <a:avLst/>
          </a:prstGeom>
          <a:noFill/>
        </p:spPr>
        <p:txBody>
          <a:bodyPr wrap="square" rtlCol="0">
            <a:spAutoFit/>
          </a:bodyPr>
          <a:lstStyle/>
          <a:p>
            <a:pPr>
              <a:defRPr/>
            </a:pPr>
            <a:r>
              <a:rPr lang="it-IT" sz="1400">
                <a:latin typeface="Calibri"/>
                <a:cs typeface="Calibri"/>
              </a:rPr>
              <a:t>2</a:t>
            </a:r>
            <a:endParaRPr/>
          </a:p>
        </p:txBody>
      </p:sp>
      <p:cxnSp>
        <p:nvCxnSpPr>
          <p:cNvPr id="214058544" name=""/>
          <p:cNvCxnSpPr>
            <a:cxnSpLocks/>
          </p:cNvCxnSpPr>
          <p:nvPr/>
        </p:nvCxnSpPr>
        <p:spPr bwMode="auto">
          <a:xfrm flipH="0" flipV="1">
            <a:off x="15643" y="1019472"/>
            <a:ext cx="9190136" cy="0"/>
          </a:xfrm>
          <a:prstGeom prst="line">
            <a:avLst/>
          </a:prstGeom>
          <a:ln w="38099" cap="flat" cmpd="sng" algn="ctr">
            <a:solidFill>
              <a:srgbClr val="FFC000"/>
            </a:solidFill>
            <a:prstDash val="solid"/>
            <a:miter/>
          </a:ln>
        </p:spPr>
        <p:style>
          <a:lnRef idx="1">
            <a:schemeClr val="accent1">
              <a:shade val="50000"/>
            </a:schemeClr>
          </a:lnRef>
          <a:fillRef idx="0">
            <a:schemeClr val="accent1"/>
          </a:fillRef>
          <a:effectRef idx="0">
            <a:schemeClr val="accent1"/>
          </a:effectRef>
          <a:fontRef idx="minor">
            <a:schemeClr val="tx1"/>
          </a:fontRef>
        </p:style>
      </p:cxnSp>
      <p:pic>
        <p:nvPicPr>
          <p:cNvPr id="1856821301" name=""/>
          <p:cNvPicPr>
            <a:picLocks noChangeAspect="1"/>
          </p:cNvPicPr>
          <p:nvPr/>
        </p:nvPicPr>
        <p:blipFill>
          <a:blip r:embed="rId2"/>
          <a:stretch/>
        </p:blipFill>
        <p:spPr bwMode="auto">
          <a:xfrm flipH="0" flipV="0">
            <a:off x="295689" y="1339997"/>
            <a:ext cx="4414507" cy="3310880"/>
          </a:xfrm>
          <a:prstGeom prst="rect">
            <a:avLst/>
          </a:prstGeom>
        </p:spPr>
      </p:pic>
      <p:sp>
        <p:nvSpPr>
          <p:cNvPr id="666085102" name=""/>
          <p:cNvSpPr txBox="1"/>
          <p:nvPr/>
        </p:nvSpPr>
        <p:spPr bwMode="auto">
          <a:xfrm flipH="0" flipV="0">
            <a:off x="2687108" y="1451073"/>
            <a:ext cx="3021930" cy="366119"/>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a:defRPr/>
            </a:pPr>
            <a:r>
              <a:rPr/>
              <a:t>Imbalanced classes</a:t>
            </a:r>
            <a:endParaRPr/>
          </a:p>
        </p:txBody>
      </p:sp>
      <p:sp>
        <p:nvSpPr>
          <p:cNvPr id="468156093" name=""/>
          <p:cNvSpPr txBox="1"/>
          <p:nvPr/>
        </p:nvSpPr>
        <p:spPr bwMode="auto">
          <a:xfrm flipH="0" flipV="0">
            <a:off x="2687108" y="2072282"/>
            <a:ext cx="3034890" cy="366119"/>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a:defRPr/>
            </a:pPr>
            <a:r>
              <a:rPr/>
              <a:t>Find optimal audio duration</a:t>
            </a:r>
            <a:endParaRPr/>
          </a:p>
        </p:txBody>
      </p:sp>
      <p:sp>
        <p:nvSpPr>
          <p:cNvPr id="393003503" name=""/>
          <p:cNvSpPr txBox="1"/>
          <p:nvPr/>
        </p:nvSpPr>
        <p:spPr bwMode="auto">
          <a:xfrm flipH="0" flipV="0">
            <a:off x="2687108" y="2730697"/>
            <a:ext cx="5767809" cy="366119"/>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a:defRPr/>
            </a:pPr>
            <a:r>
              <a:rPr/>
              <a:t>Crop to optimal duration and sample to 8.000 Hz</a:t>
            </a:r>
            <a:endParaRPr/>
          </a:p>
        </p:txBody>
      </p:sp>
      <p:sp>
        <p:nvSpPr>
          <p:cNvPr id="347786409" name=""/>
          <p:cNvSpPr txBox="1"/>
          <p:nvPr/>
        </p:nvSpPr>
        <p:spPr bwMode="auto">
          <a:xfrm flipH="0" flipV="0">
            <a:off x="2687108" y="3339104"/>
            <a:ext cx="5551047" cy="366119"/>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a:defRPr/>
            </a:pPr>
            <a:r>
              <a:rPr/>
              <a:t>MFCCs Extraction</a:t>
            </a:r>
            <a:endParaRPr/>
          </a:p>
        </p:txBody>
      </p:sp>
      <p:sp>
        <p:nvSpPr>
          <p:cNvPr id="1126746440" name=""/>
          <p:cNvSpPr txBox="1"/>
          <p:nvPr/>
        </p:nvSpPr>
        <p:spPr bwMode="auto">
          <a:xfrm flipH="0" flipV="0">
            <a:off x="2687108" y="3988295"/>
            <a:ext cx="3038490" cy="366119"/>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a:defRPr/>
            </a:pPr>
            <a:r>
              <a:rPr/>
              <a:t>Model Ingestion</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solidFill>
          <a:schemeClr val="bg1"/>
        </a:solidFill>
      </p:bgPr>
    </p:bg>
    <p:spTree>
      <p:nvGrpSpPr>
        <p:cNvPr id="1" name=""/>
        <p:cNvGrpSpPr/>
        <p:nvPr/>
      </p:nvGrpSpPr>
      <p:grpSpPr bwMode="auto">
        <a:xfrm>
          <a:off x="0" y="0"/>
          <a:ext cx="0" cy="0"/>
          <a:chOff x="0" y="0"/>
          <a:chExt cx="0" cy="0"/>
        </a:xfrm>
      </p:grpSpPr>
      <p:sp>
        <p:nvSpPr>
          <p:cNvPr id="1636494060" name="CasellaDiTesto 2"/>
          <p:cNvSpPr txBox="1"/>
          <p:nvPr/>
        </p:nvSpPr>
        <p:spPr bwMode="auto">
          <a:xfrm>
            <a:off x="347779" y="453153"/>
            <a:ext cx="8481919" cy="457559"/>
          </a:xfrm>
          <a:prstGeom prst="rect">
            <a:avLst/>
          </a:prstGeom>
          <a:noFill/>
        </p:spPr>
        <p:txBody>
          <a:bodyPr wrap="square" rtlCol="0">
            <a:spAutoFit/>
          </a:bodyPr>
          <a:lstStyle/>
          <a:p>
            <a:pPr>
              <a:defRPr/>
            </a:pPr>
            <a:r>
              <a:rPr lang="it-IT" sz="2400" b="1" i="0" u="none" strike="noStrike" cap="none" spc="0">
                <a:solidFill>
                  <a:schemeClr val="tx1"/>
                </a:solidFill>
                <a:latin typeface="Calibri"/>
                <a:ea typeface="Source Han Sans CN Medium"/>
                <a:cs typeface="Calibri"/>
              </a:rPr>
              <a:t>Model Training and Pre-processing</a:t>
            </a:r>
            <a:endParaRPr/>
          </a:p>
        </p:txBody>
      </p:sp>
      <p:sp>
        <p:nvSpPr>
          <p:cNvPr id="1358686466" name="CasellaDiTesto 9"/>
          <p:cNvSpPr txBox="1"/>
          <p:nvPr/>
        </p:nvSpPr>
        <p:spPr bwMode="auto">
          <a:xfrm>
            <a:off x="8711952" y="4800697"/>
            <a:ext cx="432046" cy="307776"/>
          </a:xfrm>
          <a:prstGeom prst="rect">
            <a:avLst/>
          </a:prstGeom>
          <a:noFill/>
        </p:spPr>
        <p:txBody>
          <a:bodyPr wrap="square" rtlCol="0">
            <a:spAutoFit/>
          </a:bodyPr>
          <a:lstStyle/>
          <a:p>
            <a:pPr>
              <a:defRPr/>
            </a:pPr>
            <a:r>
              <a:rPr lang="it-IT" sz="1400">
                <a:latin typeface="Calibri"/>
                <a:cs typeface="Calibri"/>
              </a:rPr>
              <a:t>2</a:t>
            </a:r>
            <a:endParaRPr/>
          </a:p>
        </p:txBody>
      </p:sp>
      <p:cxnSp>
        <p:nvCxnSpPr>
          <p:cNvPr id="1002514882" name=""/>
          <p:cNvCxnSpPr>
            <a:cxnSpLocks/>
          </p:cNvCxnSpPr>
          <p:nvPr/>
        </p:nvCxnSpPr>
        <p:spPr bwMode="auto">
          <a:xfrm flipH="0" flipV="1">
            <a:off x="15643" y="1019472"/>
            <a:ext cx="9190136" cy="0"/>
          </a:xfrm>
          <a:prstGeom prst="line">
            <a:avLst/>
          </a:prstGeom>
          <a:ln w="38099" cap="flat" cmpd="sng" algn="ctr">
            <a:solidFill>
              <a:srgbClr val="FFC000"/>
            </a:solidFill>
            <a:prstDash val="solid"/>
            <a:miter/>
          </a:ln>
        </p:spPr>
        <p:style>
          <a:lnRef idx="1">
            <a:schemeClr val="accent1">
              <a:shade val="50000"/>
            </a:schemeClr>
          </a:lnRef>
          <a:fillRef idx="0">
            <a:schemeClr val="accent1"/>
          </a:fillRef>
          <a:effectRef idx="0">
            <a:schemeClr val="accent1"/>
          </a:effectRef>
          <a:fontRef idx="minor">
            <a:schemeClr val="tx1"/>
          </a:fontRef>
        </p:style>
      </p:cxnSp>
      <p:pic>
        <p:nvPicPr>
          <p:cNvPr id="213835799" name=""/>
          <p:cNvPicPr>
            <a:picLocks noChangeAspect="1"/>
          </p:cNvPicPr>
          <p:nvPr/>
        </p:nvPicPr>
        <p:blipFill>
          <a:blip r:embed="rId2"/>
          <a:stretch/>
        </p:blipFill>
        <p:spPr bwMode="auto">
          <a:xfrm flipH="0" flipV="0">
            <a:off x="464756" y="1200248"/>
            <a:ext cx="2871738" cy="3908226"/>
          </a:xfrm>
          <a:prstGeom prst="rect">
            <a:avLst/>
          </a:prstGeom>
        </p:spPr>
      </p:pic>
      <p:sp>
        <p:nvSpPr>
          <p:cNvPr id="1865535841" name=""/>
          <p:cNvSpPr txBox="1"/>
          <p:nvPr/>
        </p:nvSpPr>
        <p:spPr bwMode="auto">
          <a:xfrm flipH="0" flipV="0">
            <a:off x="3818201" y="1480837"/>
            <a:ext cx="4451391" cy="1189079"/>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a:defRPr/>
            </a:pPr>
            <a:r>
              <a:rPr/>
              <a:t>The model expands the one that we build in class with the papers of </a:t>
            </a:r>
            <a:r>
              <a:rPr lang="it-IT" sz="1800" b="0" i="0" u="none" strike="noStrike" cap="none" spc="0">
                <a:solidFill>
                  <a:schemeClr val="tx1"/>
                </a:solidFill>
                <a:latin typeface="Arial"/>
                <a:cs typeface="Arial"/>
              </a:rPr>
              <a:t>Palanisamy et al. </a:t>
            </a:r>
            <a:r>
              <a:rPr/>
              <a:t>[1] and </a:t>
            </a:r>
            <a:r>
              <a:rPr lang="it-IT" sz="1800" b="0" i="0" u="none" strike="noStrike" cap="none" spc="0">
                <a:solidFill>
                  <a:schemeClr val="tx1"/>
                </a:solidFill>
                <a:latin typeface="Arial"/>
                <a:cs typeface="Arial"/>
              </a:rPr>
              <a:t>Peter Mølgaard</a:t>
            </a:r>
            <a:endParaRPr lang="it-IT" sz="1800" b="0" i="0" u="none" strike="noStrike" cap="none" spc="0">
              <a:solidFill>
                <a:schemeClr val="tx1"/>
              </a:solidFill>
              <a:latin typeface="Arial"/>
              <a:cs typeface="Arial"/>
            </a:endParaRPr>
          </a:p>
          <a:p>
            <a:pPr>
              <a:defRPr/>
            </a:pPr>
            <a:r>
              <a:rPr lang="it-IT" sz="1800" b="0" i="0" u="none" strike="noStrike" cap="none" spc="0">
                <a:solidFill>
                  <a:schemeClr val="tx1"/>
                </a:solidFill>
                <a:latin typeface="Arial"/>
                <a:cs typeface="Arial"/>
              </a:rPr>
              <a:t>Sørensen et al. [2]</a:t>
            </a:r>
            <a:endParaRPr/>
          </a:p>
        </p:txBody>
      </p:sp>
      <p:sp>
        <p:nvSpPr>
          <p:cNvPr id="1941262258" name=""/>
          <p:cNvSpPr/>
          <p:nvPr/>
        </p:nvSpPr>
        <p:spPr bwMode="auto">
          <a:xfrm flipH="0" flipV="0">
            <a:off x="464755" y="1200247"/>
            <a:ext cx="2871738" cy="3908224"/>
          </a:xfrm>
          <a:prstGeom prst="rect">
            <a:avLst/>
          </a:prstGeom>
          <a:noFill/>
          <a:ln w="12699" cap="flat" cmpd="sng" algn="ctr">
            <a:solidFill>
              <a:schemeClr val="tx1"/>
            </a:solidFill>
            <a:prstDash val="solid"/>
            <a:miter/>
          </a:ln>
        </p:spPr>
        <p:style>
          <a:lnRef idx="2">
            <a:schemeClr val="accent1">
              <a:shade val="50000"/>
            </a:schemeClr>
          </a:lnRef>
          <a:fillRef idx="1">
            <a:schemeClr val="accent1"/>
          </a:fillRef>
          <a:effectRef idx="0">
            <a:schemeClr val="accent1"/>
          </a:effectRef>
          <a:fontRef idx="minor">
            <a:schemeClr val="lt1"/>
          </a:fontRef>
        </p:style>
      </p:sp>
      <p:sp>
        <p:nvSpPr>
          <p:cNvPr id="1181741086" name=""/>
          <p:cNvSpPr txBox="1"/>
          <p:nvPr/>
        </p:nvSpPr>
        <p:spPr bwMode="auto">
          <a:xfrm flipH="0" flipV="0">
            <a:off x="3437749" y="4541436"/>
            <a:ext cx="5490225" cy="518519"/>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a:defRPr/>
            </a:pPr>
            <a:r>
              <a:rPr lang="it-IT" sz="700" b="0" i="0" u="none" strike="noStrike" cap="none" spc="0">
                <a:solidFill>
                  <a:schemeClr val="tx1"/>
                </a:solidFill>
                <a:latin typeface="+mn-lt"/>
                <a:ea typeface="+mn-ea"/>
                <a:cs typeface="+mn-cs"/>
              </a:rPr>
              <a:t>[1]</a:t>
            </a:r>
            <a:r>
              <a:rPr lang="it-IT" sz="700" b="0" i="0" u="none" strike="noStrike" cap="none" spc="0">
                <a:solidFill>
                  <a:schemeClr val="tx1"/>
                </a:solidFill>
                <a:latin typeface="Arial"/>
                <a:cs typeface="Arial"/>
              </a:rPr>
              <a:t> Kamalesh Palanisamy, Dipika Singhania, Angela Yao, ”Rethinking CNN </a:t>
            </a:r>
            <a:r>
              <a:rPr lang="it-IT" sz="700" b="0" i="0" u="none" strike="noStrike" cap="none" spc="0">
                <a:solidFill>
                  <a:schemeClr val="tx1"/>
                </a:solidFill>
                <a:latin typeface="Arial"/>
                <a:cs typeface="Arial"/>
              </a:rPr>
              <a:t>Models for Audio Classification” in arXiv 2020 (https://arxiv.org/pdf/ </a:t>
            </a:r>
            <a:r>
              <a:rPr lang="it-IT" sz="700" b="0" i="0" u="none" strike="noStrike" cap="none" spc="0">
                <a:solidFill>
                  <a:schemeClr val="tx1"/>
                </a:solidFill>
                <a:latin typeface="Arial"/>
                <a:cs typeface="Arial"/>
              </a:rPr>
              <a:t>2007.11154.pdf)</a:t>
            </a:r>
            <a:endParaRPr lang="it-IT" sz="700" b="0" i="0" u="none" strike="noStrike" cap="none" spc="0">
              <a:solidFill>
                <a:schemeClr val="tx1"/>
              </a:solidFill>
              <a:latin typeface="Arial"/>
              <a:cs typeface="Arial"/>
            </a:endParaRPr>
          </a:p>
          <a:p>
            <a:pPr>
              <a:defRPr/>
            </a:pPr>
            <a:r>
              <a:rPr lang="it-IT" sz="700" b="0" i="0" u="none" strike="noStrike" cap="none" spc="0">
                <a:solidFill>
                  <a:schemeClr val="tx1"/>
                </a:solidFill>
                <a:latin typeface="Arial"/>
                <a:ea typeface="Arial"/>
                <a:cs typeface="Arial"/>
              </a:rPr>
              <a:t>[2]</a:t>
            </a:r>
            <a:r>
              <a:rPr lang="it-IT" sz="700" b="0" i="0" u="none" strike="noStrike" cap="none" spc="0">
                <a:solidFill>
                  <a:schemeClr val="tx1"/>
                </a:solidFill>
                <a:latin typeface="Arial"/>
                <a:cs typeface="Arial"/>
              </a:rPr>
              <a:t> Sørensen, P.M., Epp, B. &amp; May, T. ”A depthwise separable convolutional </a:t>
            </a:r>
            <a:r>
              <a:rPr lang="it-IT" sz="700" b="0" i="0" u="none" strike="noStrike" cap="none" spc="0">
                <a:solidFill>
                  <a:schemeClr val="tx1"/>
                </a:solidFill>
                <a:latin typeface="Arial"/>
                <a:cs typeface="Arial"/>
              </a:rPr>
              <a:t>neural network for keyword spotting on an embedded system.” J AUDIO </a:t>
            </a:r>
            <a:r>
              <a:rPr lang="it-IT" sz="700" b="0" i="0" u="none" strike="noStrike" cap="none" spc="0">
                <a:solidFill>
                  <a:schemeClr val="tx1"/>
                </a:solidFill>
                <a:latin typeface="Arial"/>
                <a:cs typeface="Arial"/>
              </a:rPr>
              <a:t>SPEECH MUSIC PROC. 2020, 10 (2020). (https://doi.org/10.1186/ </a:t>
            </a:r>
            <a:r>
              <a:rPr lang="it-IT" sz="700" b="0" i="0" u="none" strike="noStrike" cap="none" spc="0">
                <a:solidFill>
                  <a:schemeClr val="tx1"/>
                </a:solidFill>
                <a:latin typeface="Arial"/>
                <a:cs typeface="Arial"/>
              </a:rPr>
              <a:t>s13636-020-00176-2</a:t>
            </a:r>
            <a:r>
              <a:rPr lang="it-IT" sz="700" b="0" i="0" u="none" strike="noStrike" cap="none" spc="0">
                <a:solidFill>
                  <a:schemeClr val="tx1"/>
                </a:solidFill>
                <a:latin typeface="Arial"/>
                <a:cs typeface="Arial"/>
              </a:rPr>
              <a:t>)</a:t>
            </a:r>
            <a:endParaRPr lang="it-IT" sz="700" b="0" i="0" u="none" strike="noStrike" cap="none" spc="0">
              <a:solidFill>
                <a:schemeClr val="tx1"/>
              </a:solidFill>
              <a:latin typeface="Arial"/>
              <a:cs typeface="Arial"/>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solidFill>
          <a:schemeClr val="bg1"/>
        </a:solidFill>
      </p:bgPr>
    </p:bg>
    <p:spTree>
      <p:nvGrpSpPr>
        <p:cNvPr id="1" name=""/>
        <p:cNvGrpSpPr/>
        <p:nvPr/>
      </p:nvGrpSpPr>
      <p:grpSpPr bwMode="auto">
        <a:xfrm>
          <a:off x="0" y="0"/>
          <a:ext cx="0" cy="0"/>
          <a:chOff x="0" y="0"/>
          <a:chExt cx="0" cy="0"/>
        </a:xfrm>
      </p:grpSpPr>
      <p:sp>
        <p:nvSpPr>
          <p:cNvPr id="1767084725" name="CasellaDiTesto 2"/>
          <p:cNvSpPr txBox="1"/>
          <p:nvPr/>
        </p:nvSpPr>
        <p:spPr bwMode="auto">
          <a:xfrm>
            <a:off x="347779" y="453153"/>
            <a:ext cx="8479399" cy="457559"/>
          </a:xfrm>
          <a:prstGeom prst="rect">
            <a:avLst/>
          </a:prstGeom>
          <a:noFill/>
        </p:spPr>
        <p:txBody>
          <a:bodyPr wrap="square" rtlCol="0">
            <a:spAutoFit/>
          </a:bodyPr>
          <a:lstStyle/>
          <a:p>
            <a:pPr>
              <a:defRPr/>
            </a:pPr>
            <a:r>
              <a:rPr lang="it-IT" sz="2400" b="1" i="0" u="none" strike="noStrike" cap="none" spc="0">
                <a:solidFill>
                  <a:schemeClr val="tx1"/>
                </a:solidFill>
                <a:latin typeface="Calibri"/>
                <a:ea typeface="Source Han Sans CN Medium"/>
                <a:cs typeface="Calibri"/>
              </a:rPr>
              <a:t>Model Optimization</a:t>
            </a:r>
            <a:endParaRPr/>
          </a:p>
        </p:txBody>
      </p:sp>
      <p:sp>
        <p:nvSpPr>
          <p:cNvPr id="1659845421" name="CasellaDiTesto 9"/>
          <p:cNvSpPr txBox="1"/>
          <p:nvPr/>
        </p:nvSpPr>
        <p:spPr bwMode="auto">
          <a:xfrm>
            <a:off x="8711952" y="4800697"/>
            <a:ext cx="432046" cy="307776"/>
          </a:xfrm>
          <a:prstGeom prst="rect">
            <a:avLst/>
          </a:prstGeom>
          <a:noFill/>
        </p:spPr>
        <p:txBody>
          <a:bodyPr wrap="square" rtlCol="0">
            <a:spAutoFit/>
          </a:bodyPr>
          <a:lstStyle/>
          <a:p>
            <a:pPr>
              <a:defRPr/>
            </a:pPr>
            <a:r>
              <a:rPr lang="it-IT" sz="1400">
                <a:latin typeface="Calibri"/>
                <a:cs typeface="Calibri"/>
              </a:rPr>
              <a:t>2</a:t>
            </a:r>
            <a:endParaRPr/>
          </a:p>
        </p:txBody>
      </p:sp>
      <p:cxnSp>
        <p:nvCxnSpPr>
          <p:cNvPr id="1301249086" name=""/>
          <p:cNvCxnSpPr>
            <a:cxnSpLocks/>
          </p:cNvCxnSpPr>
          <p:nvPr/>
        </p:nvCxnSpPr>
        <p:spPr bwMode="auto">
          <a:xfrm flipH="0" flipV="1">
            <a:off x="15643" y="1019472"/>
            <a:ext cx="9190136" cy="0"/>
          </a:xfrm>
          <a:prstGeom prst="line">
            <a:avLst/>
          </a:prstGeom>
          <a:ln w="38099" cap="flat" cmpd="sng" algn="ctr">
            <a:solidFill>
              <a:srgbClr val="FFC000"/>
            </a:solidFill>
            <a:prstDash val="solid"/>
            <a:miter/>
          </a:ln>
        </p:spPr>
        <p:style>
          <a:lnRef idx="1">
            <a:schemeClr val="accent1">
              <a:shade val="50000"/>
            </a:schemeClr>
          </a:lnRef>
          <a:fillRef idx="0">
            <a:schemeClr val="accent1"/>
          </a:fillRef>
          <a:effectRef idx="0">
            <a:schemeClr val="accent1"/>
          </a:effectRef>
          <a:fontRef idx="minor">
            <a:schemeClr val="tx1"/>
          </a:fontRef>
        </p:style>
      </p:cxnSp>
      <p:pic>
        <p:nvPicPr>
          <p:cNvPr id="60411840" name=""/>
          <p:cNvPicPr>
            <a:picLocks noChangeAspect="1"/>
          </p:cNvPicPr>
          <p:nvPr/>
        </p:nvPicPr>
        <p:blipFill>
          <a:blip r:embed="rId2"/>
          <a:stretch/>
        </p:blipFill>
        <p:spPr bwMode="auto">
          <a:xfrm>
            <a:off x="347779" y="1097755"/>
            <a:ext cx="3705224" cy="3543300"/>
          </a:xfrm>
          <a:prstGeom prst="rect">
            <a:avLst/>
          </a:prstGeom>
        </p:spPr>
      </p:pic>
      <p:sp>
        <p:nvSpPr>
          <p:cNvPr id="2057849900" name=""/>
          <p:cNvSpPr txBox="1"/>
          <p:nvPr/>
        </p:nvSpPr>
        <p:spPr bwMode="auto">
          <a:xfrm flipH="0" flipV="0">
            <a:off x="4567152" y="2030731"/>
            <a:ext cx="4156319" cy="1463400"/>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a:defRPr/>
            </a:pPr>
            <a:r>
              <a:rPr/>
              <a:t>Pruning the model reduces the trainable parameters and thus the model size by over 62 times while</a:t>
            </a:r>
            <a:r>
              <a:rPr/>
              <a:t> still able to achieve over 92%</a:t>
            </a:r>
            <a:endParaRPr/>
          </a:p>
          <a:p>
            <a:pPr>
              <a:defRPr/>
            </a:pPr>
            <a:r>
              <a:rPr/>
              <a:t>accuracy</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solidFill>
          <a:schemeClr val="bg1"/>
        </a:solidFill>
      </p:bgPr>
    </p:bg>
    <p:spTree>
      <p:nvGrpSpPr>
        <p:cNvPr id="1" name=""/>
        <p:cNvGrpSpPr/>
        <p:nvPr/>
      </p:nvGrpSpPr>
      <p:grpSpPr bwMode="auto">
        <a:xfrm>
          <a:off x="0" y="0"/>
          <a:ext cx="0" cy="0"/>
          <a:chOff x="0" y="0"/>
          <a:chExt cx="0" cy="0"/>
        </a:xfrm>
      </p:grpSpPr>
      <p:sp>
        <p:nvSpPr>
          <p:cNvPr id="1691707891" name="CasellaDiTesto 2"/>
          <p:cNvSpPr txBox="1"/>
          <p:nvPr/>
        </p:nvSpPr>
        <p:spPr bwMode="auto">
          <a:xfrm>
            <a:off x="347778" y="453152"/>
            <a:ext cx="8493078" cy="457559"/>
          </a:xfrm>
          <a:prstGeom prst="rect">
            <a:avLst/>
          </a:prstGeom>
          <a:noFill/>
        </p:spPr>
        <p:txBody>
          <a:bodyPr wrap="square" rtlCol="0">
            <a:spAutoFit/>
          </a:bodyPr>
          <a:lstStyle/>
          <a:p>
            <a:pPr>
              <a:defRPr/>
            </a:pPr>
            <a:r>
              <a:rPr lang="it-IT" sz="2400" b="1" i="0" u="none" strike="noStrike" cap="none" spc="0">
                <a:solidFill>
                  <a:schemeClr val="tx1"/>
                </a:solidFill>
                <a:latin typeface="Calibri"/>
                <a:ea typeface="Source Han Sans CN Medium"/>
                <a:cs typeface="Calibri"/>
              </a:rPr>
              <a:t>Model Optimizations and Conversion to TFLite</a:t>
            </a:r>
            <a:endParaRPr/>
          </a:p>
        </p:txBody>
      </p:sp>
      <p:sp>
        <p:nvSpPr>
          <p:cNvPr id="897577095" name="CasellaDiTesto 9"/>
          <p:cNvSpPr txBox="1"/>
          <p:nvPr/>
        </p:nvSpPr>
        <p:spPr bwMode="auto">
          <a:xfrm>
            <a:off x="8711951" y="4800696"/>
            <a:ext cx="432045" cy="307775"/>
          </a:xfrm>
          <a:prstGeom prst="rect">
            <a:avLst/>
          </a:prstGeom>
          <a:noFill/>
        </p:spPr>
        <p:txBody>
          <a:bodyPr wrap="square" rtlCol="0">
            <a:spAutoFit/>
          </a:bodyPr>
          <a:lstStyle/>
          <a:p>
            <a:pPr>
              <a:defRPr/>
            </a:pPr>
            <a:r>
              <a:rPr lang="it-IT" sz="1400">
                <a:latin typeface="Calibri"/>
                <a:cs typeface="Calibri"/>
              </a:rPr>
              <a:t>2</a:t>
            </a:r>
            <a:endParaRPr/>
          </a:p>
        </p:txBody>
      </p:sp>
      <p:cxnSp>
        <p:nvCxnSpPr>
          <p:cNvPr id="1586423967" name=""/>
          <p:cNvCxnSpPr>
            <a:cxnSpLocks/>
          </p:cNvCxnSpPr>
          <p:nvPr/>
        </p:nvCxnSpPr>
        <p:spPr bwMode="auto">
          <a:xfrm flipH="0" flipV="1">
            <a:off x="15643" y="1019471"/>
            <a:ext cx="9190135" cy="0"/>
          </a:xfrm>
          <a:prstGeom prst="line">
            <a:avLst/>
          </a:prstGeom>
          <a:ln w="38099" cap="flat" cmpd="sng" algn="ctr">
            <a:solidFill>
              <a:srgbClr val="FFC000"/>
            </a:solidFill>
            <a:prstDash val="solid"/>
            <a:miter/>
          </a:ln>
        </p:spPr>
        <p:style>
          <a:lnRef idx="1">
            <a:schemeClr val="accent1">
              <a:shade val="50000"/>
            </a:schemeClr>
          </a:lnRef>
          <a:fillRef idx="0">
            <a:schemeClr val="accent1"/>
          </a:fillRef>
          <a:effectRef idx="0">
            <a:schemeClr val="accent1"/>
          </a:effectRef>
          <a:fontRef idx="minor">
            <a:schemeClr val="tx1"/>
          </a:fontRef>
        </p:style>
      </p:cxnSp>
      <p:pic>
        <p:nvPicPr>
          <p:cNvPr id="262918332" name=""/>
          <p:cNvPicPr>
            <a:picLocks noChangeAspect="1"/>
          </p:cNvPicPr>
          <p:nvPr/>
        </p:nvPicPr>
        <p:blipFill>
          <a:blip r:embed="rId2"/>
          <a:stretch/>
        </p:blipFill>
        <p:spPr bwMode="auto">
          <a:xfrm flipH="0" flipV="0">
            <a:off x="5163903" y="2081807"/>
            <a:ext cx="3756850" cy="1223525"/>
          </a:xfrm>
          <a:prstGeom prst="rect">
            <a:avLst/>
          </a:prstGeom>
        </p:spPr>
      </p:pic>
      <p:pic>
        <p:nvPicPr>
          <p:cNvPr id="428030264" name=""/>
          <p:cNvPicPr>
            <a:picLocks noChangeAspect="1"/>
          </p:cNvPicPr>
          <p:nvPr/>
        </p:nvPicPr>
        <p:blipFill>
          <a:blip r:embed="rId3"/>
          <a:stretch/>
        </p:blipFill>
        <p:spPr bwMode="auto">
          <a:xfrm flipH="0" flipV="0">
            <a:off x="40394" y="1458078"/>
            <a:ext cx="4570315" cy="2265759"/>
          </a:xfrm>
          <a:prstGeom prst="rect">
            <a:avLst/>
          </a:prstGeom>
        </p:spPr>
      </p:pic>
      <p:sp>
        <p:nvSpPr>
          <p:cNvPr id="110610465" name=""/>
          <p:cNvSpPr txBox="1"/>
          <p:nvPr/>
        </p:nvSpPr>
        <p:spPr bwMode="auto">
          <a:xfrm flipH="0" flipV="0">
            <a:off x="412752" y="3943945"/>
            <a:ext cx="3827038" cy="640440"/>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a:defRPr/>
            </a:pPr>
            <a:r>
              <a:rPr/>
              <a:t>Neural network that uses DS convolutional layers</a:t>
            </a:r>
            <a:endParaRPr/>
          </a:p>
        </p:txBody>
      </p:sp>
      <p:sp>
        <p:nvSpPr>
          <p:cNvPr id="1642235389" name=""/>
          <p:cNvSpPr txBox="1"/>
          <p:nvPr/>
        </p:nvSpPr>
        <p:spPr bwMode="auto">
          <a:xfrm flipH="0" flipV="0">
            <a:off x="5339234" y="3611615"/>
            <a:ext cx="3503060" cy="1189079"/>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a:defRPr/>
            </a:pPr>
            <a:r>
              <a:rPr/>
              <a:t>Width Scaling for reducing model complexity and this reducing time required for training</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theme/_rels/theme1.xml.rels><?xml version="1.0" encoding="UTF-8" standalone="yes"?><Relationships xmlns="http://schemas.openxmlformats.org/package/2006/relationships"></Relationships>
</file>

<file path=ppt/theme/_rels/theme2.xml.rels><?xml version="1.0" encoding="UTF-8" standalone="yes"?><Relationships xmlns="http://schemas.openxmlformats.org/package/2006/relationships"></Relationships>
</file>

<file path=ppt/theme/theme1.xml><?xml version="1.0" encoding="utf-8"?>
<a:theme xmlns:a="http://schemas.openxmlformats.org/drawingml/2006/main" xmlns:r="http://schemas.openxmlformats.org/officeDocument/2006/relationships" xmlns:p="http://schemas.openxmlformats.org/presentation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gradFill>
        <a:gradFill>
          <a:gsLst>
            <a:gs pos="0">
              <a:schemeClr val="phClr">
                <a:tint val="80000"/>
                <a:satMod val="300000"/>
              </a:schemeClr>
            </a:gs>
            <a:gs pos="100000">
              <a:schemeClr val="phClr">
                <a:shade val="30000"/>
                <a:satMod val="200000"/>
              </a:schemeClr>
            </a:gs>
          </a:gsLst>
          <a:path path="circle"/>
        </a:gradFill>
      </a:bgFillStyleLst>
    </a:fmtScheme>
  </a:themeElements>
  <a:objectDefaults/>
</a:theme>
</file>

<file path=ppt/theme/theme2.xml><?xml version="1.0" encoding="utf-8"?>
<a:theme xmlns:a="http://schemas.openxmlformats.org/drawingml/2006/main" xmlns:r="http://schemas.openxmlformats.org/officeDocument/2006/relationships" xmlns:p="http://schemas.openxmlformats.org/presentation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gradFill>
        <a:gradFill>
          <a:gsLst>
            <a:gs pos="0">
              <a:schemeClr val="phClr">
                <a:tint val="80000"/>
                <a:satMod val="300000"/>
              </a:schemeClr>
            </a:gs>
            <a:gs pos="100000">
              <a:schemeClr val="phClr">
                <a:shade val="30000"/>
                <a:satMod val="200000"/>
              </a:schemeClr>
            </a:gs>
          </a:gsLst>
          <a:path path="circle"/>
        </a:gradFill>
      </a:bgFillStyleLst>
    </a:fmtScheme>
  </a:themeElements>
  <a:objectDefaults/>
</a:theme>
</file>

<file path=docProps/app.xml><?xml version="1.0" encoding="utf-8"?>
<Properties xmlns="http://schemas.openxmlformats.org/officeDocument/2006/extended-properties" xmlns:vt="http://schemas.openxmlformats.org/officeDocument/2006/docPropsVTypes">
  <Template/>
  <TotalTime>0</TotalTime>
  <Words>0</Words>
  <Application>ONLYOFFICE/7.3.3.50</Application>
  <DocSecurity>0</DocSecurity>
  <PresentationFormat>Presentazione su schermo (16:9)</PresentationFormat>
  <Paragraphs>0</Paragraphs>
  <Slides>13</Slides>
  <Notes>13</Notes>
  <HiddenSlides>0</HiddenSlides>
  <MMClips>2</MMClips>
  <ScaleCrop>0</ScaleCrop>
  <HeadingPairs>
    <vt:vector size="4" baseType="variant">
      <vt:variant>
        <vt:lpstr>Theme</vt:lpstr>
      </vt:variant>
      <vt:variant>
        <vt:i4>2</vt:i4>
      </vt:variant>
      <vt:variant>
        <vt:lpstr>Slide Titles</vt:lpstr>
      </vt:variant>
      <vt:variant>
        <vt:i4>13</vt:i4>
      </vt:variant>
    </vt:vector>
  </HeadingPairs>
  <TitlesOfParts>
    <vt:vector size="15" baseType="lpstr">
      <vt:lpstr>Theme 1</vt:lpstr>
      <vt:lpstr>Theme 2</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vector>
  </TitlesOfParts>
  <Manager/>
  <Company/>
  <LinksUpToDate>0</LinksUpToDate>
  <SharedDoc>0</SharedDoc>
  <HyperlinkBase/>
  <HyperlinksChanged>0</HyperlinksChanged>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Domain-Adversarial Training of Neural Networks </dc:title>
  <dc:subject/>
  <dc:creator/>
  <cp:keywords/>
  <dc:description/>
  <dc:identifier/>
  <dc:language>en-US</dc:language>
  <cp:lastModifiedBy/>
  <cp:revision>63</cp:revision>
  <dcterms:modified xsi:type="dcterms:W3CDTF">2023-05-16T13:35:11Z</dcterms:modified>
  <cp:category/>
  <cp:contentStatus/>
  <cp:version/>
</cp:coreProperties>
</file>